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handoutMasterIdLst>
    <p:handoutMasterId r:id="rId14"/>
  </p:handoutMasterIdLst>
  <p:sldIdLst>
    <p:sldId id="475" r:id="rId2"/>
    <p:sldId id="588" r:id="rId3"/>
    <p:sldId id="589" r:id="rId4"/>
    <p:sldId id="526" r:id="rId5"/>
    <p:sldId id="580" r:id="rId6"/>
    <p:sldId id="590" r:id="rId7"/>
    <p:sldId id="591" r:id="rId8"/>
    <p:sldId id="592" r:id="rId9"/>
    <p:sldId id="593" r:id="rId10"/>
    <p:sldId id="594" r:id="rId11"/>
    <p:sldId id="595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GW Cancer Center's Online Academy" id="{24E39857-C161-4AFE-9456-5F4BCAF0A083}">
          <p14:sldIdLst>
            <p14:sldId id="475"/>
            <p14:sldId id="588"/>
            <p14:sldId id="589"/>
            <p14:sldId id="526"/>
            <p14:sldId id="580"/>
            <p14:sldId id="590"/>
            <p14:sldId id="591"/>
            <p14:sldId id="592"/>
            <p14:sldId id="593"/>
            <p14:sldId id="594"/>
            <p14:sldId id="5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kle, Laura Elizabeth" initials="DLE" lastIdx="4" clrIdx="0">
    <p:extLst>
      <p:ext uri="{19B8F6BF-5375-455C-9EA6-DF929625EA0E}">
        <p15:presenceInfo xmlns:p15="http://schemas.microsoft.com/office/powerpoint/2012/main" userId="S-1-5-21-2551908886-1609939859-1204051493-392386" providerId="AD"/>
      </p:ext>
    </p:extLst>
  </p:cmAuthor>
  <p:cmAuthor id="2" name="Harvey, Allison Camille" initials="HAC" lastIdx="2" clrIdx="1">
    <p:extLst>
      <p:ext uri="{19B8F6BF-5375-455C-9EA6-DF929625EA0E}">
        <p15:presenceInfo xmlns:p15="http://schemas.microsoft.com/office/powerpoint/2012/main" userId="Harvey, Allison Camille" providerId="None"/>
      </p:ext>
    </p:extLst>
  </p:cmAuthor>
  <p:cmAuthor id="3" name="Mandi Chapman" initials="MC" lastIdx="9" clrIdx="2">
    <p:extLst>
      <p:ext uri="{19B8F6BF-5375-455C-9EA6-DF929625EA0E}">
        <p15:presenceInfo xmlns:p15="http://schemas.microsoft.com/office/powerpoint/2012/main" userId="cc35caf21e7a61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4065"/>
    <a:srgbClr val="83CB0F"/>
    <a:srgbClr val="008E40"/>
    <a:srgbClr val="9A57CD"/>
    <a:srgbClr val="0096D6"/>
    <a:srgbClr val="033B57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8638" autoAdjust="0"/>
  </p:normalViewPr>
  <p:slideViewPr>
    <p:cSldViewPr>
      <p:cViewPr varScale="1">
        <p:scale>
          <a:sx n="124" d="100"/>
          <a:sy n="124" d="100"/>
        </p:scale>
        <p:origin x="53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568" y="-4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200"/>
            </a:lvl1pPr>
          </a:lstStyle>
          <a:p>
            <a:fld id="{23D4A36D-E0E0-4A0D-958D-803778F20342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200"/>
            </a:lvl1pPr>
          </a:lstStyle>
          <a:p>
            <a:fld id="{276CD602-24D8-48F8-A1C6-50E859B70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200"/>
            </a:lvl1pPr>
          </a:lstStyle>
          <a:p>
            <a:fld id="{2361CCB2-BA87-4E65-9DDD-3A031EC89471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200"/>
            </a:lvl1pPr>
          </a:lstStyle>
          <a:p>
            <a:fld id="{C86F15E9-0BE7-4FE3-9441-9D32F46790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4065" indent="-28617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716" indent="-228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602" indent="-228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37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6260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2031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8AF9B5-D8FF-462F-8F03-FED22E4B7280}" type="slidenum">
              <a:rPr lang="en-US" altLang="en-US" smtClean="0"/>
              <a:pPr eaLnBrk="1" hangingPunct="1"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13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9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2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6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6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9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8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4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3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General7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90800" y="3137687"/>
            <a:ext cx="632459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324599" cy="2514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897" y="5858870"/>
            <a:ext cx="3200400" cy="5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1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7800"/>
            <a:ext cx="8229600" cy="4114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07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32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General6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52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457200" y="1371600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6172200"/>
            <a:ext cx="2667000" cy="451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60179"/>
            <a:ext cx="762000" cy="5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8" r:id="rId2"/>
    <p:sldLayoutId id="214748371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65F9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65F9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65F9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65F9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65F9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65F9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65F9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65F9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wccacademy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bit.ly/E-SeriesPromoV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GW Cancer Center’s Online Academy</a:t>
            </a:r>
          </a:p>
        </p:txBody>
      </p:sp>
      <p:sp>
        <p:nvSpPr>
          <p:cNvPr id="3891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Presenter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3387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Oncology Patient Navigator Training: </a:t>
            </a:r>
            <a:br>
              <a:rPr lang="en-US" dirty="0"/>
            </a:br>
            <a:r>
              <a:rPr lang="en-US" dirty="0"/>
              <a:t>The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038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Audience: </a:t>
            </a:r>
            <a:r>
              <a:rPr lang="en-US" dirty="0"/>
              <a:t>Patient navigators or other health care providers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This competency-based training uses evidence-based information and case studies to prepare patient navigators to effectively address barriers to care for cancer patients and survivors.</a:t>
            </a: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Visit </a:t>
            </a:r>
            <a:r>
              <a:rPr lang="en-US" b="1" dirty="0">
                <a:hlinkClick r:id="rId3"/>
              </a:rPr>
              <a:t>gwccacademy.org</a:t>
            </a:r>
            <a:r>
              <a:rPr lang="en-US" b="1" dirty="0"/>
              <a:t> to enroll</a:t>
            </a:r>
          </a:p>
        </p:txBody>
      </p:sp>
      <p:pic>
        <p:nvPicPr>
          <p:cNvPr id="5" name="Picture 4" descr="Oncology Patient Navigator Training: The Fundamentals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752600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1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Together, Equitable, Accessible, Meaningful (TEAM)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038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Audience: </a:t>
            </a:r>
            <a:r>
              <a:rPr lang="en-US" dirty="0"/>
              <a:t>Health care providers, cancer control and other public health professionals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This training aims to improve the productivity of patient-provider interactions through individual and systems-level approaches. The training also provides strategies to support effective communication and culturally sensitive practices.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Visit </a:t>
            </a:r>
            <a:r>
              <a:rPr lang="en-US" b="1" dirty="0">
                <a:hlinkClick r:id="rId3"/>
              </a:rPr>
              <a:t>gwccacademy.org</a:t>
            </a:r>
            <a:r>
              <a:rPr lang="en-US" b="1" dirty="0"/>
              <a:t> to enroll</a:t>
            </a:r>
          </a:p>
        </p:txBody>
      </p:sp>
      <p:pic>
        <p:nvPicPr>
          <p:cNvPr id="5" name="Picture 4" descr="Together, Equitable, Accessible, Meaningful (TEAM) Training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752600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B919-DA31-4568-B981-1EFC1A52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GW Cancer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E029-1404-4341-96D3-605B33FCAE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 George Washington University (GW) Cancer Center is a collaboration of the George Washington University, the GW Hospital and the GW Medical Faculty Associates to expand GW’s efforts in the fight against cancer.</a:t>
            </a:r>
          </a:p>
        </p:txBody>
      </p:sp>
      <p:pic>
        <p:nvPicPr>
          <p:cNvPr id="10" name="Content Placeholder 9" descr="GW Cancer Center building">
            <a:extLst>
              <a:ext uri="{FF2B5EF4-FFF2-40B4-BE49-F238E27FC236}">
                <a16:creationId xmlns:a16="http://schemas.microsoft.com/office/drawing/2014/main" id="{AEE44750-6CAE-4339-993B-B39357934B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508" y="1219200"/>
            <a:ext cx="4286068" cy="4571999"/>
          </a:xfrm>
        </p:spPr>
      </p:pic>
    </p:spTree>
    <p:extLst>
      <p:ext uri="{BB962C8B-B14F-4D97-AF65-F5344CB8AC3E}">
        <p14:creationId xmlns:p14="http://schemas.microsoft.com/office/powerpoint/2010/main" val="106221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FC45-834F-4642-B7CE-7DDBAC3D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Online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FF770-1DF0-43E3-A0AD-EE61AD4EC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52200"/>
            <a:ext cx="4038600" cy="4110400"/>
          </a:xfrm>
        </p:spPr>
        <p:txBody>
          <a:bodyPr/>
          <a:lstStyle/>
          <a:p>
            <a:r>
              <a:rPr lang="en-US" sz="2400" dirty="0"/>
              <a:t>The GW Cancer Center offers several no-cost, self-paced online trainings through the Online Academy</a:t>
            </a:r>
          </a:p>
          <a:p>
            <a:r>
              <a:rPr lang="en-US" sz="2400" dirty="0"/>
              <a:t>Courses are intended for a variety of different audiences, including health care providers, cancer control and public health professionals</a:t>
            </a:r>
          </a:p>
        </p:txBody>
      </p:sp>
      <p:pic>
        <p:nvPicPr>
          <p:cNvPr id="7" name="Picture 6" descr="Online Academy background of computer">
            <a:extLst>
              <a:ext uri="{FF2B5EF4-FFF2-40B4-BE49-F238E27FC236}">
                <a16:creationId xmlns:a16="http://schemas.microsoft.com/office/drawing/2014/main" id="{76AB24CD-E648-4714-AB6E-31AABA2D9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541440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Trainings Offered</a:t>
            </a:r>
          </a:p>
        </p:txBody>
      </p:sp>
      <p:pic>
        <p:nvPicPr>
          <p:cNvPr id="5" name="Picture 4" descr="Online learning icons">
            <a:extLst>
              <a:ext uri="{FF2B5EF4-FFF2-40B4-BE49-F238E27FC236}">
                <a16:creationId xmlns:a16="http://schemas.microsoft.com/office/drawing/2014/main" id="{275DBB64-7FDB-4B5B-8AA1-82E98603AF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04800"/>
            <a:ext cx="4200153" cy="5730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067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Current courses include:</a:t>
            </a:r>
            <a:endParaRPr lang="en-US" sz="2000" dirty="0"/>
          </a:p>
          <a:p>
            <a:pPr lvl="0"/>
            <a:r>
              <a:rPr lang="en-US" sz="2000" dirty="0"/>
              <a:t>Action for Policy, Systems and Environmental (PSE) Change: A Training</a:t>
            </a:r>
          </a:p>
          <a:p>
            <a:pPr lvl="0"/>
            <a:r>
              <a:rPr lang="en-US" sz="2000" dirty="0"/>
              <a:t>Addressing the Need for LGBTQ-Affirming Cancer Care: A Focus on Sexual and Gender Minority Prostate Cancer Survivors </a:t>
            </a:r>
          </a:p>
          <a:p>
            <a:pPr lvl="0"/>
            <a:r>
              <a:rPr lang="en-US" sz="2000" dirty="0"/>
              <a:t>Cancer Survivorship E-Learning Series for Primary Care Providers </a:t>
            </a:r>
          </a:p>
          <a:p>
            <a:pPr lvl="0"/>
            <a:r>
              <a:rPr lang="en-US" sz="2000" dirty="0"/>
              <a:t>Communication Training for Comprehensive Cancer Control Professionals 101 and 102  </a:t>
            </a:r>
          </a:p>
          <a:p>
            <a:pPr lvl="0"/>
            <a:r>
              <a:rPr lang="en-US" sz="2000" dirty="0"/>
              <a:t>Executive Training on Navigation and Survivorship </a:t>
            </a:r>
          </a:p>
          <a:p>
            <a:pPr lvl="0"/>
            <a:r>
              <a:rPr lang="en-US" sz="2000" dirty="0"/>
              <a:t>Oncology Patient Navigator Training: The Fundamentals</a:t>
            </a:r>
          </a:p>
          <a:p>
            <a:pPr lvl="0"/>
            <a:r>
              <a:rPr lang="en-US" sz="2000" dirty="0"/>
              <a:t>Together, Equitable, Accessible, Meaningful (TEAM) Training</a:t>
            </a:r>
          </a:p>
          <a:p>
            <a:pPr lvl="0"/>
            <a:endParaRPr lang="en-US" sz="1100" dirty="0"/>
          </a:p>
          <a:p>
            <a:pPr marL="0" lvl="0" indent="0">
              <a:buNone/>
            </a:pPr>
            <a:r>
              <a:rPr lang="en-US" sz="2000" b="1" dirty="0"/>
              <a:t>Visit </a:t>
            </a:r>
            <a:r>
              <a:rPr lang="en-US" sz="2000" b="1" dirty="0">
                <a:hlinkClick r:id="rId4"/>
              </a:rPr>
              <a:t>gwccacademy.org</a:t>
            </a:r>
            <a:r>
              <a:rPr lang="en-US" sz="2000" b="1" dirty="0"/>
              <a:t> to learn more and find out about no-cost continuing education credits available for all courses.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894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 for Policy, Systems and Environmental (PSE) Change: A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038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Audience: </a:t>
            </a:r>
            <a:r>
              <a:rPr lang="en-US" dirty="0"/>
              <a:t>Cancer control and public health professionals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This course explores PSE change, from its evidence base to a full-length case study. It provides background information on the PSE change process, worksheets, a PSE action plan template and real-world examples.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Visit </a:t>
            </a:r>
            <a:r>
              <a:rPr lang="en-US" b="1" dirty="0">
                <a:hlinkClick r:id="rId3"/>
              </a:rPr>
              <a:t>gwccacademy.org</a:t>
            </a:r>
            <a:r>
              <a:rPr lang="en-US" b="1" dirty="0"/>
              <a:t> to enroll</a:t>
            </a:r>
          </a:p>
        </p:txBody>
      </p:sp>
      <p:pic>
        <p:nvPicPr>
          <p:cNvPr id="5" name="Picture 4" descr="Action for Policy, Systems and Environmental (PSE) Change Training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752600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9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r>
              <a:rPr lang="en-US" sz="3200" dirty="0"/>
              <a:t>Addressing the Need for LGBTQ-Affirming Cancer Care: </a:t>
            </a:r>
            <a:br>
              <a:rPr lang="en-US" sz="2400" dirty="0"/>
            </a:br>
            <a:r>
              <a:rPr lang="en-US" sz="1800" dirty="0"/>
              <a:t>A Focus on Sexual and Gender Minority Prostate Cancer Survivors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3810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Audience: </a:t>
            </a:r>
            <a:r>
              <a:rPr lang="en-US" dirty="0"/>
              <a:t>Health care providers, social workers and public health professionals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This training aims to improve support for sexual and gender minority cancer patients, with a special focus on the needs of sexual and gender minority prostate cancer survivors.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Visit </a:t>
            </a:r>
            <a:r>
              <a:rPr lang="en-US" b="1" dirty="0">
                <a:hlinkClick r:id="rId3"/>
              </a:rPr>
              <a:t>gwccacademy.org</a:t>
            </a:r>
            <a:r>
              <a:rPr lang="en-US" b="1" dirty="0"/>
              <a:t> to enroll</a:t>
            </a:r>
          </a:p>
        </p:txBody>
      </p:sp>
      <p:pic>
        <p:nvPicPr>
          <p:cNvPr id="5" name="Picture 4" descr="Addressing the Need for LGBTQ-Affirming Cancer Care: A Focus on Sexual and Gender Minority Cancer Survivors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752600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Cancer Survivorship E-Learning Series for Primary Care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038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Audience: </a:t>
            </a:r>
            <a:r>
              <a:rPr lang="en-US" dirty="0"/>
              <a:t>Primary care providers and other who provide follow-up care to cancer survivors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This program provides guidance on caring for cancer survivors and covers late and long-term effects of treatment for a variety of cancer types.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Visit </a:t>
            </a:r>
            <a:r>
              <a:rPr lang="en-US" b="1" dirty="0">
                <a:hlinkClick r:id="rId3"/>
              </a:rPr>
              <a:t>gwccacademy.org</a:t>
            </a:r>
            <a:r>
              <a:rPr lang="en-US" b="1" dirty="0"/>
              <a:t> to enroll</a:t>
            </a:r>
          </a:p>
        </p:txBody>
      </p:sp>
      <p:pic>
        <p:nvPicPr>
          <p:cNvPr id="5" name="Picture 4" descr="Cancer Survivorship E-Learning Series for Primary Care Providers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752600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8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/>
              <a:t>Communication Training for Comprehensive Cancer Control Professionals 101 and 102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038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Audience: </a:t>
            </a:r>
            <a:r>
              <a:rPr lang="en-US" dirty="0"/>
              <a:t>Cancer control and public health professionals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This two-part course covers media planning and media relations as well as planning, implementing and evaluating evidence-based communication campaigns.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Visit </a:t>
            </a:r>
            <a:r>
              <a:rPr lang="en-US" b="1" dirty="0">
                <a:hlinkClick r:id="rId3"/>
              </a:rPr>
              <a:t>gwccacademy.org</a:t>
            </a:r>
            <a:r>
              <a:rPr lang="en-US" b="1" dirty="0"/>
              <a:t> to enroll</a:t>
            </a:r>
          </a:p>
        </p:txBody>
      </p:sp>
      <p:pic>
        <p:nvPicPr>
          <p:cNvPr id="5" name="Picture 4" descr="Communication Training for Comprehensive Cancer Control Professionals 101 and 102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752600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1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Executive Training on Patient Navigation and Survivorship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038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Audience: </a:t>
            </a:r>
            <a:r>
              <a:rPr lang="en-US" dirty="0"/>
              <a:t>Administrators, heath care providers, cancer control and public health professionals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This program teaches the nuts and bolts of patient navigation and cancer survivorship program development and implementation.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Visit </a:t>
            </a:r>
            <a:r>
              <a:rPr lang="en-US" b="1" dirty="0">
                <a:solidFill>
                  <a:srgbClr val="404040"/>
                </a:solidFill>
                <a:hlinkClick r:id="rId3"/>
              </a:rPr>
              <a:t>gwccacademy</a:t>
            </a:r>
            <a:r>
              <a:rPr lang="en-US" b="1" dirty="0">
                <a:hlinkClick r:id="rId3"/>
              </a:rPr>
              <a:t>.org</a:t>
            </a:r>
            <a:r>
              <a:rPr lang="en-US" b="1" dirty="0"/>
              <a:t> to enroll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Visit </a:t>
            </a:r>
            <a:r>
              <a:rPr lang="en-US" b="1" dirty="0">
                <a:hlinkClick r:id="rId4"/>
              </a:rPr>
              <a:t>bit.ly/E-</a:t>
            </a:r>
            <a:r>
              <a:rPr lang="en-US" b="1" dirty="0" err="1">
                <a:hlinkClick r:id="rId4"/>
              </a:rPr>
              <a:t>SeriesPromoVid</a:t>
            </a:r>
            <a:r>
              <a:rPr lang="en-US" b="1" dirty="0">
                <a:hlinkClick r:id="rId4"/>
              </a:rPr>
              <a:t> </a:t>
            </a:r>
            <a:r>
              <a:rPr lang="en-US" b="1" dirty="0"/>
              <a:t>to watch a short promotional video about the E-Series</a:t>
            </a:r>
          </a:p>
        </p:txBody>
      </p:sp>
      <p:pic>
        <p:nvPicPr>
          <p:cNvPr id="5" name="Picture 4" descr="Executive Training on Navigation and Survivorship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752600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0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PCP ESeries Puchalski 2.02.14</Template>
  <TotalTime>14606</TotalTime>
  <Words>596</Words>
  <Application>Microsoft Office PowerPoint</Application>
  <PresentationFormat>On-screen Show (4:3)</PresentationFormat>
  <Paragraphs>65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3_Default Design</vt:lpstr>
      <vt:lpstr>The GW Cancer Center’s Online Academy</vt:lpstr>
      <vt:lpstr>About the GW Cancer Center</vt:lpstr>
      <vt:lpstr>About the Online Academy</vt:lpstr>
      <vt:lpstr>Trainings Offered</vt:lpstr>
      <vt:lpstr>Action for Policy, Systems and Environmental (PSE) Change: A Training</vt:lpstr>
      <vt:lpstr>Addressing the Need for LGBTQ-Affirming Cancer Care:  A Focus on Sexual and Gender Minority Prostate Cancer Survivors</vt:lpstr>
      <vt:lpstr>Cancer Survivorship E-Learning Series for Primary Care Providers</vt:lpstr>
      <vt:lpstr>Communication Training for Comprehensive Cancer Control Professionals 101 and 102</vt:lpstr>
      <vt:lpstr>Executive Training on Patient Navigation and Survivorship</vt:lpstr>
      <vt:lpstr>Oncology Patient Navigator Training:  The Fundamentals</vt:lpstr>
      <vt:lpstr>Together, Equitable, Accessible, Meaningful (TEAM) Training</vt:lpstr>
    </vt:vector>
  </TitlesOfParts>
  <Company>The George 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 Cancer Center Online Academy Marketing Slides</dc:title>
  <dc:subject>The GW Cancer Center's Online Academy</dc:subject>
  <dc:creator>The GW Cancer Center</dc:creator>
  <cp:lastModifiedBy>Kerch, Sarah</cp:lastModifiedBy>
  <cp:revision>737</cp:revision>
  <cp:lastPrinted>2019-06-20T16:45:23Z</cp:lastPrinted>
  <dcterms:created xsi:type="dcterms:W3CDTF">2014-05-08T22:31:29Z</dcterms:created>
  <dcterms:modified xsi:type="dcterms:W3CDTF">2021-10-06T15:40:51Z</dcterms:modified>
  <cp:category/>
</cp:coreProperties>
</file>