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diagrams/data3.xml" ContentType="application/vnd.openxmlformats-officedocument.drawingml.diagramData+xml"/>
  <Override PartName="/ppt/diagrams/data4.xml" ContentType="application/vnd.openxmlformats-officedocument.drawingml.diagramData+xml"/>
  <Override PartName="/ppt/diagrams/data5.xml" ContentType="application/vnd.openxmlformats-officedocument.drawingml.diagramData+xml"/>
  <Override PartName="/ppt/diagrams/data6.xml" ContentType="application/vnd.openxmlformats-officedocument.drawingml.diagramData+xml"/>
  <Override PartName="/ppt/diagrams/data7.xml" ContentType="application/vnd.openxmlformats-officedocument.drawingml.diagramData+xml"/>
  <Override PartName="/ppt/diagrams/data1.xml" ContentType="application/vnd.openxmlformats-officedocument.drawingml.diagramData+xml"/>
  <Override PartName="/ppt/diagrams/data8.xml" ContentType="application/vnd.openxmlformats-officedocument.drawingml.diagramData+xml"/>
  <Override PartName="/ppt/diagrams/data9.xml" ContentType="application/vnd.openxmlformats-officedocument.drawingml.diagramData+xml"/>
  <Override PartName="/ppt/diagrams/data10.xml" ContentType="application/vnd.openxmlformats-officedocument.drawingml.diagramData+xml"/>
  <Override PartName="/ppt/diagrams/data11.xml" ContentType="application/vnd.openxmlformats-officedocument.drawingml.diagramData+xml"/>
  <Override PartName="/ppt/diagrams/data2.xml" ContentType="application/vnd.openxmlformats-officedocument.drawingml.diagramData+xml"/>
  <Override PartName="/ppt/slideMasters/slideMaster1.xml" ContentType="application/vnd.openxmlformats-officedocument.presentationml.slideMaster+xml"/>
  <Override PartName="/ppt/notesSlides/notesSlide11.xml" ContentType="application/vnd.openxmlformats-officedocument.presentationml.notesSlide+xml"/>
  <Override PartName="/ppt/notesSlides/notesSlide8.xml" ContentType="application/vnd.openxmlformats-officedocument.presentationml.notesSlide+xml"/>
  <Override PartName="/ppt/notesSlides/notesSlide26.xml" ContentType="application/vnd.openxmlformats-officedocument.presentationml.notesSlide+xml"/>
  <Override PartName="/ppt/notesSlides/notesSlide25.xml" ContentType="application/vnd.openxmlformats-officedocument.presentationml.notesSlide+xml"/>
  <Override PartName="/ppt/notesSlides/notesSlide9.xml" ContentType="application/vnd.openxmlformats-officedocument.presentationml.notesSlide+xml"/>
  <Override PartName="/ppt/notesSlides/notesSlide24.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notesSlides/notesSlide23.xml" ContentType="application/vnd.openxmlformats-officedocument.presentationml.notesSlide+xml"/>
  <Override PartName="/ppt/notesSlides/notesSlide22.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0.xml" ContentType="application/vnd.openxmlformats-officedocument.presentationml.notesSlide+xml"/>
  <Override PartName="/ppt/notesSlides/notesSlide20.xml" ContentType="application/vnd.openxmlformats-officedocument.presentationml.notesSlide+xml"/>
  <Override PartName="/ppt/notesSlides/notesSlide27.xml" ContentType="application/vnd.openxmlformats-officedocument.presentationml.notesSlide+xml"/>
  <Override PartName="/ppt/diagrams/quickStyle7.xml" ContentType="application/vnd.openxmlformats-officedocument.drawingml.diagramStyle+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colors7.xml" ContentType="application/vnd.openxmlformats-officedocument.drawingml.diagramColors+xml"/>
  <Override PartName="/ppt/diagrams/layout9.xml" ContentType="application/vnd.openxmlformats-officedocument.drawingml.diagramLayout+xml"/>
  <Override PartName="/ppt/diagrams/drawing6.xml" ContentType="application/vnd.ms-office.drawingml.diagramDrawing+xml"/>
  <Override PartName="/ppt/diagrams/colors9.xml" ContentType="application/vnd.openxmlformats-officedocument.drawingml.diagramColors+xml"/>
  <Override PartName="/ppt/diagrams/drawing9.xml" ContentType="application/vnd.ms-office.drawingml.diagramDrawing+xml"/>
  <Override PartName="/ppt/diagrams/drawing7.xml" ContentType="application/vnd.ms-office.drawingml.diagramDrawing+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Masters/notesMaster1.xml" ContentType="application/vnd.openxmlformats-officedocument.presentationml.notesMaster+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diagrams/layout7.xml" ContentType="application/vnd.openxmlformats-officedocument.drawingml.diagramLayout+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quickStyle9.xml" ContentType="application/vnd.openxmlformats-officedocument.drawingml.diagramStyle+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ppt/tags/tag2.xml" ContentType="application/vnd.openxmlformats-officedocument.presentationml.tags+xml"/>
  <Override PartName="/ppt/tags/tag4.xml" ContentType="application/vnd.openxmlformats-officedocument.presentationml.tags+xml"/>
  <Override PartName="/ppt/tags/tag1.xml" ContentType="application/vnd.openxmlformats-officedocument.presentationml.tags+xml"/>
  <Override PartName="/ppt/tags/tag3.xml" ContentType="application/vnd.openxmlformats-officedocument.presentationml.tags+xml"/>
  <Override PartName="/customXml/itemProps1.xml" ContentType="application/vnd.openxmlformats-officedocument.customXmlProperties+xml"/>
  <Override PartName="/customXml/itemProps2.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1"/>
  </p:notesMasterIdLst>
  <p:handoutMasterIdLst>
    <p:handoutMasterId r:id="rId32"/>
  </p:handoutMasterIdLst>
  <p:sldIdLst>
    <p:sldId id="365" r:id="rId2"/>
    <p:sldId id="257" r:id="rId3"/>
    <p:sldId id="258" r:id="rId4"/>
    <p:sldId id="259" r:id="rId5"/>
    <p:sldId id="263" r:id="rId6"/>
    <p:sldId id="264" r:id="rId7"/>
    <p:sldId id="282" r:id="rId8"/>
    <p:sldId id="266" r:id="rId9"/>
    <p:sldId id="279" r:id="rId10"/>
    <p:sldId id="267" r:id="rId11"/>
    <p:sldId id="284" r:id="rId12"/>
    <p:sldId id="268" r:id="rId13"/>
    <p:sldId id="299" r:id="rId14"/>
    <p:sldId id="297" r:id="rId15"/>
    <p:sldId id="295" r:id="rId16"/>
    <p:sldId id="296" r:id="rId17"/>
    <p:sldId id="298" r:id="rId18"/>
    <p:sldId id="273" r:id="rId19"/>
    <p:sldId id="274" r:id="rId20"/>
    <p:sldId id="283" r:id="rId21"/>
    <p:sldId id="289" r:id="rId22"/>
    <p:sldId id="292" r:id="rId23"/>
    <p:sldId id="287" r:id="rId24"/>
    <p:sldId id="290" r:id="rId25"/>
    <p:sldId id="476" r:id="rId26"/>
    <p:sldId id="275" r:id="rId27"/>
    <p:sldId id="281" r:id="rId28"/>
    <p:sldId id="475" r:id="rId29"/>
    <p:sldId id="477" r:id="rId3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4E39857-C161-4AFE-9456-5F4BCAF0A083}">
          <p14:sldIdLst>
            <p14:sldId id="365"/>
            <p14:sldId id="257"/>
            <p14:sldId id="258"/>
            <p14:sldId id="259"/>
            <p14:sldId id="263"/>
            <p14:sldId id="264"/>
            <p14:sldId id="282"/>
            <p14:sldId id="266"/>
            <p14:sldId id="279"/>
            <p14:sldId id="267"/>
            <p14:sldId id="284"/>
            <p14:sldId id="268"/>
            <p14:sldId id="299"/>
            <p14:sldId id="297"/>
            <p14:sldId id="295"/>
            <p14:sldId id="296"/>
            <p14:sldId id="298"/>
            <p14:sldId id="273"/>
            <p14:sldId id="274"/>
            <p14:sldId id="283"/>
            <p14:sldId id="289"/>
            <p14:sldId id="292"/>
            <p14:sldId id="287"/>
            <p14:sldId id="290"/>
            <p14:sldId id="476"/>
            <p14:sldId id="275"/>
            <p14:sldId id="281"/>
            <p14:sldId id="475"/>
            <p14:sldId id="47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3B57"/>
    <a:srgbClr val="3A6497"/>
    <a:srgbClr val="A5D2D6"/>
    <a:srgbClr val="FFFFFF"/>
    <a:srgbClr val="0096D6"/>
    <a:srgbClr val="004065"/>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7" autoAdjust="0"/>
    <p:restoredTop sz="86385" autoAdjust="0"/>
  </p:normalViewPr>
  <p:slideViewPr>
    <p:cSldViewPr>
      <p:cViewPr varScale="1">
        <p:scale>
          <a:sx n="98" d="100"/>
          <a:sy n="98" d="100"/>
        </p:scale>
        <p:origin x="888" y="96"/>
      </p:cViewPr>
      <p:guideLst>
        <p:guide orient="horz" pos="2160"/>
        <p:guide pos="2880"/>
      </p:guideLst>
    </p:cSldViewPr>
  </p:slideViewPr>
  <p:outlineViewPr>
    <p:cViewPr>
      <p:scale>
        <a:sx n="33" d="100"/>
        <a:sy n="33" d="100"/>
      </p:scale>
      <p:origin x="0" y="-6852"/>
    </p:cViewPr>
  </p:outlineViewPr>
  <p:notesTextViewPr>
    <p:cViewPr>
      <p:scale>
        <a:sx n="1" d="1"/>
        <a:sy n="1" d="1"/>
      </p:scale>
      <p:origin x="0" y="0"/>
    </p:cViewPr>
  </p:notesTextViewPr>
  <p:sorterViewPr>
    <p:cViewPr>
      <p:scale>
        <a:sx n="100" d="100"/>
        <a:sy n="100" d="100"/>
      </p:scale>
      <p:origin x="0" y="0"/>
    </p:cViewPr>
  </p:sorterViewPr>
  <p:notesViewPr>
    <p:cSldViewPr>
      <p:cViewPr>
        <p:scale>
          <a:sx n="100" d="100"/>
          <a:sy n="100" d="100"/>
        </p:scale>
        <p:origin x="-3420" y="50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6F39AA9-A86B-4EE7-AC55-FE4A1E199B81}" type="doc">
      <dgm:prSet loTypeId="urn:microsoft.com/office/officeart/2011/layout/ConvergingText" loCatId="process" qsTypeId="urn:microsoft.com/office/officeart/2005/8/quickstyle/simple1" qsCatId="simple" csTypeId="urn:microsoft.com/office/officeart/2005/8/colors/accent1_2" csCatId="accent1" phldr="1"/>
      <dgm:spPr/>
      <dgm:t>
        <a:bodyPr/>
        <a:lstStyle/>
        <a:p>
          <a:endParaRPr lang="en-US"/>
        </a:p>
      </dgm:t>
    </dgm:pt>
    <dgm:pt modelId="{0AB653B0-CD37-430F-866A-F0075049596B}">
      <dgm:prSet phldrT="[Text]" custT="1"/>
      <dgm:spPr/>
      <dgm:t>
        <a:bodyPr/>
        <a:lstStyle/>
        <a:p>
          <a:r>
            <a:rPr lang="en-US" sz="1600" b="1" i="0" u="none" strike="noStrike" cap="none" baseline="0" dirty="0">
              <a:solidFill>
                <a:schemeClr val="tx1"/>
              </a:solidFill>
              <a:latin typeface="Arial"/>
              <a:ea typeface="Arial"/>
              <a:cs typeface="Arial"/>
              <a:sym typeface="Arial"/>
            </a:rPr>
            <a:t>RESPON-SIVENESS</a:t>
          </a:r>
          <a:endParaRPr lang="en-US" sz="1600" dirty="0">
            <a:solidFill>
              <a:schemeClr val="tx1"/>
            </a:solidFill>
          </a:endParaRPr>
        </a:p>
      </dgm:t>
    </dgm:pt>
    <dgm:pt modelId="{F67F462F-0420-4556-A85F-9709482765F9}" type="parTrans" cxnId="{9CD1DF4B-4AA3-43CA-8930-62C413C826CF}">
      <dgm:prSet/>
      <dgm:spPr/>
      <dgm:t>
        <a:bodyPr/>
        <a:lstStyle/>
        <a:p>
          <a:endParaRPr lang="en-US">
            <a:solidFill>
              <a:srgbClr val="3C8C92"/>
            </a:solidFill>
          </a:endParaRPr>
        </a:p>
      </dgm:t>
    </dgm:pt>
    <dgm:pt modelId="{B833EB3E-9D34-4CA5-9805-D7662CAD5B7A}" type="sibTrans" cxnId="{9CD1DF4B-4AA3-43CA-8930-62C413C826CF}">
      <dgm:prSet/>
      <dgm:spPr/>
      <dgm:t>
        <a:bodyPr/>
        <a:lstStyle/>
        <a:p>
          <a:endParaRPr lang="en-US">
            <a:solidFill>
              <a:srgbClr val="3C8C92"/>
            </a:solidFill>
          </a:endParaRPr>
        </a:p>
      </dgm:t>
    </dgm:pt>
    <dgm:pt modelId="{74692389-0186-4761-8F4E-8638D5F2E271}">
      <dgm:prSet phldrT="[Text]" custT="1"/>
      <dgm:spPr/>
      <dgm:t>
        <a:bodyPr/>
        <a:lstStyle/>
        <a:p>
          <a:r>
            <a:rPr lang="en-US" sz="1200" dirty="0">
              <a:solidFill>
                <a:schemeClr val="tx1"/>
              </a:solidFill>
            </a:rPr>
            <a:t>Organization</a:t>
          </a:r>
          <a:endParaRPr lang="en-US" sz="900" dirty="0">
            <a:solidFill>
              <a:schemeClr val="tx1"/>
            </a:solidFill>
          </a:endParaRPr>
        </a:p>
      </dgm:t>
    </dgm:pt>
    <dgm:pt modelId="{9FF460B1-7025-44F1-8709-EE4B6C383A78}" type="parTrans" cxnId="{4B0D5BF7-E1B5-4FEE-B00B-A8124468EB36}">
      <dgm:prSet/>
      <dgm:spPr/>
      <dgm:t>
        <a:bodyPr/>
        <a:lstStyle/>
        <a:p>
          <a:endParaRPr lang="en-US">
            <a:solidFill>
              <a:srgbClr val="3C8C92"/>
            </a:solidFill>
          </a:endParaRPr>
        </a:p>
      </dgm:t>
    </dgm:pt>
    <dgm:pt modelId="{F62FD303-5206-4786-9E23-6CFA6F40A76B}" type="sibTrans" cxnId="{4B0D5BF7-E1B5-4FEE-B00B-A8124468EB36}">
      <dgm:prSet/>
      <dgm:spPr/>
      <dgm:t>
        <a:bodyPr/>
        <a:lstStyle/>
        <a:p>
          <a:endParaRPr lang="en-US">
            <a:solidFill>
              <a:srgbClr val="3C8C92"/>
            </a:solidFill>
          </a:endParaRPr>
        </a:p>
      </dgm:t>
    </dgm:pt>
    <dgm:pt modelId="{73230976-A9A4-48A4-82BF-0451D44E8465}">
      <dgm:prSet phldrT="[Text]" custT="1"/>
      <dgm:spPr/>
      <dgm:t>
        <a:bodyPr/>
        <a:lstStyle/>
        <a:p>
          <a:r>
            <a:rPr lang="en-US" sz="1200" dirty="0">
              <a:solidFill>
                <a:schemeClr val="tx1"/>
              </a:solidFill>
            </a:rPr>
            <a:t>Time</a:t>
          </a:r>
          <a:r>
            <a:rPr lang="en-US" sz="1200" dirty="0">
              <a:solidFill>
                <a:srgbClr val="3C8C92"/>
              </a:solidFill>
            </a:rPr>
            <a:t> </a:t>
          </a:r>
          <a:r>
            <a:rPr lang="en-US" sz="1200" dirty="0">
              <a:solidFill>
                <a:schemeClr val="tx1"/>
              </a:solidFill>
            </a:rPr>
            <a:t>Management</a:t>
          </a:r>
        </a:p>
      </dgm:t>
    </dgm:pt>
    <dgm:pt modelId="{F38F5FBE-BE8A-4282-A17C-5B994168DC42}" type="parTrans" cxnId="{B7C944C4-36DD-4742-BCC6-22A52E051BAD}">
      <dgm:prSet/>
      <dgm:spPr/>
      <dgm:t>
        <a:bodyPr/>
        <a:lstStyle/>
        <a:p>
          <a:endParaRPr lang="en-US">
            <a:solidFill>
              <a:srgbClr val="3C8C92"/>
            </a:solidFill>
          </a:endParaRPr>
        </a:p>
      </dgm:t>
    </dgm:pt>
    <dgm:pt modelId="{F096B0E9-94F7-4335-B318-BDF920588B1B}" type="sibTrans" cxnId="{B7C944C4-36DD-4742-BCC6-22A52E051BAD}">
      <dgm:prSet/>
      <dgm:spPr/>
      <dgm:t>
        <a:bodyPr/>
        <a:lstStyle/>
        <a:p>
          <a:endParaRPr lang="en-US">
            <a:solidFill>
              <a:srgbClr val="3C8C92"/>
            </a:solidFill>
          </a:endParaRPr>
        </a:p>
      </dgm:t>
    </dgm:pt>
    <dgm:pt modelId="{F491D96F-19F2-478C-9845-BF294F7DA0A4}">
      <dgm:prSet phldrT="[Text]" custT="1"/>
      <dgm:spPr/>
      <dgm:t>
        <a:bodyPr/>
        <a:lstStyle/>
        <a:p>
          <a:r>
            <a:rPr lang="en-US" sz="1200" dirty="0">
              <a:solidFill>
                <a:schemeClr val="tx1"/>
              </a:solidFill>
            </a:rPr>
            <a:t>Problem Solving</a:t>
          </a:r>
        </a:p>
      </dgm:t>
    </dgm:pt>
    <dgm:pt modelId="{55F90DDA-56FB-45F3-87DB-7AED53578D41}" type="parTrans" cxnId="{D8FF97A2-CEB4-49AA-B0AD-384A3F8002EC}">
      <dgm:prSet/>
      <dgm:spPr/>
      <dgm:t>
        <a:bodyPr/>
        <a:lstStyle/>
        <a:p>
          <a:endParaRPr lang="en-US">
            <a:solidFill>
              <a:srgbClr val="3C8C92"/>
            </a:solidFill>
          </a:endParaRPr>
        </a:p>
      </dgm:t>
    </dgm:pt>
    <dgm:pt modelId="{68D5081C-2750-4D17-8E45-E7838A0C7C35}" type="sibTrans" cxnId="{D8FF97A2-CEB4-49AA-B0AD-384A3F8002EC}">
      <dgm:prSet/>
      <dgm:spPr/>
      <dgm:t>
        <a:bodyPr/>
        <a:lstStyle/>
        <a:p>
          <a:endParaRPr lang="en-US">
            <a:solidFill>
              <a:srgbClr val="3C8C92"/>
            </a:solidFill>
          </a:endParaRPr>
        </a:p>
      </dgm:t>
    </dgm:pt>
    <dgm:pt modelId="{C41B5929-0A89-4538-9EA3-500D1E129782}">
      <dgm:prSet phldrT="[Text]" custT="1"/>
      <dgm:spPr/>
      <dgm:t>
        <a:bodyPr/>
        <a:lstStyle/>
        <a:p>
          <a:r>
            <a:rPr lang="en-US" sz="1200" dirty="0">
              <a:solidFill>
                <a:schemeClr val="tx1"/>
              </a:solidFill>
            </a:rPr>
            <a:t>Critical Thinking</a:t>
          </a:r>
        </a:p>
      </dgm:t>
    </dgm:pt>
    <dgm:pt modelId="{256E4786-324E-4989-9A2B-A67595995B28}" type="parTrans" cxnId="{07E7177F-6FE7-4DF3-B5B5-54C077EDFFA2}">
      <dgm:prSet/>
      <dgm:spPr/>
      <dgm:t>
        <a:bodyPr/>
        <a:lstStyle/>
        <a:p>
          <a:endParaRPr lang="en-US">
            <a:solidFill>
              <a:srgbClr val="3C8C92"/>
            </a:solidFill>
          </a:endParaRPr>
        </a:p>
      </dgm:t>
    </dgm:pt>
    <dgm:pt modelId="{0DB47BFF-97E6-4B95-91D5-DEFFE4059FC2}" type="sibTrans" cxnId="{07E7177F-6FE7-4DF3-B5B5-54C077EDFFA2}">
      <dgm:prSet/>
      <dgm:spPr/>
      <dgm:t>
        <a:bodyPr/>
        <a:lstStyle/>
        <a:p>
          <a:endParaRPr lang="en-US">
            <a:solidFill>
              <a:srgbClr val="3C8C92"/>
            </a:solidFill>
          </a:endParaRPr>
        </a:p>
      </dgm:t>
    </dgm:pt>
    <dgm:pt modelId="{481B2B9B-60D4-4824-B249-F612175E70E0}">
      <dgm:prSet phldrT="[Text]" custT="1"/>
      <dgm:spPr/>
      <dgm:t>
        <a:bodyPr/>
        <a:lstStyle/>
        <a:p>
          <a:r>
            <a:rPr lang="en-US" sz="1200" dirty="0">
              <a:solidFill>
                <a:schemeClr val="tx1"/>
              </a:solidFill>
            </a:rPr>
            <a:t>Workload Management</a:t>
          </a:r>
        </a:p>
      </dgm:t>
    </dgm:pt>
    <dgm:pt modelId="{DEA3344B-DA3B-4818-9C85-7378CD9E091F}" type="parTrans" cxnId="{407EE895-4B60-4F07-97E0-F6842C4DA02B}">
      <dgm:prSet/>
      <dgm:spPr/>
      <dgm:t>
        <a:bodyPr/>
        <a:lstStyle/>
        <a:p>
          <a:endParaRPr lang="en-US">
            <a:solidFill>
              <a:srgbClr val="3C8C92"/>
            </a:solidFill>
          </a:endParaRPr>
        </a:p>
      </dgm:t>
    </dgm:pt>
    <dgm:pt modelId="{72D7223E-E0EC-4D2C-9B05-AAB5491B4296}" type="sibTrans" cxnId="{407EE895-4B60-4F07-97E0-F6842C4DA02B}">
      <dgm:prSet/>
      <dgm:spPr/>
      <dgm:t>
        <a:bodyPr/>
        <a:lstStyle/>
        <a:p>
          <a:endParaRPr lang="en-US">
            <a:solidFill>
              <a:srgbClr val="3C8C92"/>
            </a:solidFill>
          </a:endParaRPr>
        </a:p>
      </dgm:t>
    </dgm:pt>
    <dgm:pt modelId="{A589D3B6-3116-43EF-90FD-126AFF252D70}" type="pres">
      <dgm:prSet presAssocID="{86F39AA9-A86B-4EE7-AC55-FE4A1E199B81}" presName="Name0" presStyleCnt="0">
        <dgm:presLayoutVars>
          <dgm:chMax/>
          <dgm:chPref val="1"/>
          <dgm:dir/>
          <dgm:animOne val="branch"/>
          <dgm:animLvl val="lvl"/>
          <dgm:resizeHandles/>
        </dgm:presLayoutVars>
      </dgm:prSet>
      <dgm:spPr/>
    </dgm:pt>
    <dgm:pt modelId="{940D645F-85A8-411C-821A-B9523EC41C10}" type="pres">
      <dgm:prSet presAssocID="{0AB653B0-CD37-430F-866A-F0075049596B}" presName="composite" presStyleCnt="0"/>
      <dgm:spPr/>
    </dgm:pt>
    <dgm:pt modelId="{0432CA5F-D2ED-4531-8634-679C8C0C11FE}" type="pres">
      <dgm:prSet presAssocID="{0AB653B0-CD37-430F-866A-F0075049596B}" presName="ParentAccent1" presStyleLbl="alignNode1" presStyleIdx="0" presStyleCnt="51"/>
      <dgm:spPr/>
    </dgm:pt>
    <dgm:pt modelId="{A373F550-0745-46A0-AD7C-FE4451B3AB52}" type="pres">
      <dgm:prSet presAssocID="{0AB653B0-CD37-430F-866A-F0075049596B}" presName="ParentAccent2" presStyleLbl="alignNode1" presStyleIdx="1" presStyleCnt="51"/>
      <dgm:spPr/>
    </dgm:pt>
    <dgm:pt modelId="{793102A3-79A7-4D60-8635-E09F6B221F94}" type="pres">
      <dgm:prSet presAssocID="{0AB653B0-CD37-430F-866A-F0075049596B}" presName="ParentAccent3" presStyleLbl="alignNode1" presStyleIdx="2" presStyleCnt="51"/>
      <dgm:spPr/>
    </dgm:pt>
    <dgm:pt modelId="{1ED2081A-C9B1-40AC-A559-E3BD0DC80BE5}" type="pres">
      <dgm:prSet presAssocID="{0AB653B0-CD37-430F-866A-F0075049596B}" presName="ParentAccent4" presStyleLbl="alignNode1" presStyleIdx="3" presStyleCnt="51"/>
      <dgm:spPr/>
    </dgm:pt>
    <dgm:pt modelId="{40BBD10E-67F5-4E09-A5B1-30DFF68954E8}" type="pres">
      <dgm:prSet presAssocID="{0AB653B0-CD37-430F-866A-F0075049596B}" presName="ParentAccent5" presStyleLbl="alignNode1" presStyleIdx="4" presStyleCnt="51"/>
      <dgm:spPr/>
    </dgm:pt>
    <dgm:pt modelId="{A1F48758-F63E-4EAD-ABB4-065B205D9EA4}" type="pres">
      <dgm:prSet presAssocID="{0AB653B0-CD37-430F-866A-F0075049596B}" presName="ParentAccent6" presStyleLbl="alignNode1" presStyleIdx="5" presStyleCnt="51"/>
      <dgm:spPr/>
    </dgm:pt>
    <dgm:pt modelId="{83CDEDC2-ADB7-40BE-9E55-67CF3DB188CE}" type="pres">
      <dgm:prSet presAssocID="{0AB653B0-CD37-430F-866A-F0075049596B}" presName="ParentAccent7" presStyleLbl="alignNode1" presStyleIdx="6" presStyleCnt="51"/>
      <dgm:spPr/>
    </dgm:pt>
    <dgm:pt modelId="{F9E904F7-8FA1-40D0-AA15-33B38DD0129E}" type="pres">
      <dgm:prSet presAssocID="{0AB653B0-CD37-430F-866A-F0075049596B}" presName="ParentAccent8" presStyleLbl="alignNode1" presStyleIdx="7" presStyleCnt="51"/>
      <dgm:spPr/>
    </dgm:pt>
    <dgm:pt modelId="{AB20EC32-026D-4E40-891B-249312029673}" type="pres">
      <dgm:prSet presAssocID="{0AB653B0-CD37-430F-866A-F0075049596B}" presName="ParentAccent9" presStyleLbl="alignNode1" presStyleIdx="8" presStyleCnt="51"/>
      <dgm:spPr/>
    </dgm:pt>
    <dgm:pt modelId="{28E5DF22-ABA6-478C-A4EA-BC8541E40888}" type="pres">
      <dgm:prSet presAssocID="{0AB653B0-CD37-430F-866A-F0075049596B}" presName="ParentAccent10" presStyleLbl="alignNode1" presStyleIdx="9" presStyleCnt="51"/>
      <dgm:spPr/>
    </dgm:pt>
    <dgm:pt modelId="{7D0C4070-B020-4162-BDA2-D57FB1A3FA70}" type="pres">
      <dgm:prSet presAssocID="{0AB653B0-CD37-430F-866A-F0075049596B}" presName="Parent" presStyleLbl="alignNode1" presStyleIdx="10" presStyleCnt="51">
        <dgm:presLayoutVars>
          <dgm:chMax val="5"/>
          <dgm:chPref val="3"/>
          <dgm:bulletEnabled val="1"/>
        </dgm:presLayoutVars>
      </dgm:prSet>
      <dgm:spPr/>
    </dgm:pt>
    <dgm:pt modelId="{D19680D4-C351-426E-B754-006AEC6F2B18}" type="pres">
      <dgm:prSet presAssocID="{74692389-0186-4761-8F4E-8638D5F2E271}" presName="Child1Accent1" presStyleLbl="alignNode1" presStyleIdx="11" presStyleCnt="51"/>
      <dgm:spPr/>
    </dgm:pt>
    <dgm:pt modelId="{414DD4C3-E14F-4D8E-B8F1-41B3303670E6}" type="pres">
      <dgm:prSet presAssocID="{74692389-0186-4761-8F4E-8638D5F2E271}" presName="Child1Accent2" presStyleLbl="alignNode1" presStyleIdx="12" presStyleCnt="51"/>
      <dgm:spPr/>
    </dgm:pt>
    <dgm:pt modelId="{591E54EE-442D-45FC-905D-9091C64AB40B}" type="pres">
      <dgm:prSet presAssocID="{74692389-0186-4761-8F4E-8638D5F2E271}" presName="Child1Accent3" presStyleLbl="alignNode1" presStyleIdx="13" presStyleCnt="51"/>
      <dgm:spPr/>
    </dgm:pt>
    <dgm:pt modelId="{35EB3A9D-1B6D-45D8-8ACC-0EE42A0D79B9}" type="pres">
      <dgm:prSet presAssocID="{74692389-0186-4761-8F4E-8638D5F2E271}" presName="Child1Accent4" presStyleLbl="alignNode1" presStyleIdx="14" presStyleCnt="51"/>
      <dgm:spPr/>
    </dgm:pt>
    <dgm:pt modelId="{B0F213BD-CA75-40CA-9C28-381E71D0D4EF}" type="pres">
      <dgm:prSet presAssocID="{74692389-0186-4761-8F4E-8638D5F2E271}" presName="Child1Accent5" presStyleLbl="alignNode1" presStyleIdx="15" presStyleCnt="51"/>
      <dgm:spPr/>
    </dgm:pt>
    <dgm:pt modelId="{31F054AA-FE9E-4038-A16F-B6C084EE8CA8}" type="pres">
      <dgm:prSet presAssocID="{74692389-0186-4761-8F4E-8638D5F2E271}" presName="Child1Accent6" presStyleLbl="alignNode1" presStyleIdx="16" presStyleCnt="51"/>
      <dgm:spPr/>
    </dgm:pt>
    <dgm:pt modelId="{1755B13C-38EF-4384-AA58-EFCEFE995C7E}" type="pres">
      <dgm:prSet presAssocID="{74692389-0186-4761-8F4E-8638D5F2E271}" presName="Child1Accent7" presStyleLbl="alignNode1" presStyleIdx="17" presStyleCnt="51"/>
      <dgm:spPr/>
    </dgm:pt>
    <dgm:pt modelId="{888A4C2E-00DA-406D-B6C2-C56FFEBEABB0}" type="pres">
      <dgm:prSet presAssocID="{74692389-0186-4761-8F4E-8638D5F2E271}" presName="Child1Accent8" presStyleLbl="alignNode1" presStyleIdx="18" presStyleCnt="51"/>
      <dgm:spPr/>
    </dgm:pt>
    <dgm:pt modelId="{4F94DE8F-E566-4CDE-A67D-FCEB1A82D1FE}" type="pres">
      <dgm:prSet presAssocID="{74692389-0186-4761-8F4E-8638D5F2E271}" presName="Child1Accent9" presStyleLbl="alignNode1" presStyleIdx="19" presStyleCnt="51"/>
      <dgm:spPr/>
    </dgm:pt>
    <dgm:pt modelId="{52967622-C82B-45A6-80A5-1CB366C8B806}" type="pres">
      <dgm:prSet presAssocID="{74692389-0186-4761-8F4E-8638D5F2E271}" presName="Child1" presStyleLbl="revTx" presStyleIdx="0" presStyleCnt="5" custScaleY="64232" custLinFactNeighborX="-1249" custLinFactNeighborY="-17884">
        <dgm:presLayoutVars>
          <dgm:chMax/>
          <dgm:chPref val="0"/>
          <dgm:bulletEnabled val="1"/>
        </dgm:presLayoutVars>
      </dgm:prSet>
      <dgm:spPr/>
    </dgm:pt>
    <dgm:pt modelId="{58C24053-0EE6-41DE-98A8-E11847A09635}" type="pres">
      <dgm:prSet presAssocID="{73230976-A9A4-48A4-82BF-0451D44E8465}" presName="Child2Accent1" presStyleLbl="alignNode1" presStyleIdx="20" presStyleCnt="51"/>
      <dgm:spPr/>
    </dgm:pt>
    <dgm:pt modelId="{DB636DEB-90B3-4C26-9E06-66845436D2A2}" type="pres">
      <dgm:prSet presAssocID="{73230976-A9A4-48A4-82BF-0451D44E8465}" presName="Child2Accent2" presStyleLbl="alignNode1" presStyleIdx="21" presStyleCnt="51"/>
      <dgm:spPr/>
    </dgm:pt>
    <dgm:pt modelId="{80A341EE-C47D-4204-88CB-D6919D3A8A7C}" type="pres">
      <dgm:prSet presAssocID="{73230976-A9A4-48A4-82BF-0451D44E8465}" presName="Child2Accent3" presStyleLbl="alignNode1" presStyleIdx="22" presStyleCnt="51"/>
      <dgm:spPr/>
    </dgm:pt>
    <dgm:pt modelId="{2332DDD6-C1A0-4B41-B752-2890E38D4FE9}" type="pres">
      <dgm:prSet presAssocID="{73230976-A9A4-48A4-82BF-0451D44E8465}" presName="Child2Accent4" presStyleLbl="alignNode1" presStyleIdx="23" presStyleCnt="51"/>
      <dgm:spPr/>
    </dgm:pt>
    <dgm:pt modelId="{5E192413-CE89-4C2A-800B-591F6CBCF981}" type="pres">
      <dgm:prSet presAssocID="{73230976-A9A4-48A4-82BF-0451D44E8465}" presName="Child2Accent5" presStyleLbl="alignNode1" presStyleIdx="24" presStyleCnt="51"/>
      <dgm:spPr/>
    </dgm:pt>
    <dgm:pt modelId="{D4C72F07-2CF4-4638-BF53-C69E69F505AB}" type="pres">
      <dgm:prSet presAssocID="{73230976-A9A4-48A4-82BF-0451D44E8465}" presName="Child2Accent6" presStyleLbl="alignNode1" presStyleIdx="25" presStyleCnt="51"/>
      <dgm:spPr/>
    </dgm:pt>
    <dgm:pt modelId="{58197B8D-E988-404D-A9E4-FB2E0C94E6FE}" type="pres">
      <dgm:prSet presAssocID="{73230976-A9A4-48A4-82BF-0451D44E8465}" presName="Child2Accent7" presStyleLbl="alignNode1" presStyleIdx="26" presStyleCnt="51"/>
      <dgm:spPr/>
    </dgm:pt>
    <dgm:pt modelId="{1227E9E4-29E1-4359-914F-047BF7D9FA69}" type="pres">
      <dgm:prSet presAssocID="{73230976-A9A4-48A4-82BF-0451D44E8465}" presName="Child2" presStyleLbl="revTx" presStyleIdx="1" presStyleCnt="5" custLinFactNeighborX="-3617" custLinFactNeighborY="-24020">
        <dgm:presLayoutVars>
          <dgm:chMax/>
          <dgm:chPref val="0"/>
          <dgm:bulletEnabled val="1"/>
        </dgm:presLayoutVars>
      </dgm:prSet>
      <dgm:spPr/>
    </dgm:pt>
    <dgm:pt modelId="{A28B4675-1CC3-4DCB-84E2-9149CAE53B68}" type="pres">
      <dgm:prSet presAssocID="{F491D96F-19F2-478C-9845-BF294F7DA0A4}" presName="Child3Accent1" presStyleLbl="alignNode1" presStyleIdx="27" presStyleCnt="51"/>
      <dgm:spPr/>
    </dgm:pt>
    <dgm:pt modelId="{3F8D1C13-3529-4406-9EDE-B105403B56E5}" type="pres">
      <dgm:prSet presAssocID="{F491D96F-19F2-478C-9845-BF294F7DA0A4}" presName="Child3Accent2" presStyleLbl="alignNode1" presStyleIdx="28" presStyleCnt="51"/>
      <dgm:spPr/>
    </dgm:pt>
    <dgm:pt modelId="{6E74520D-F5D1-4B13-8F29-4B9F6A26613F}" type="pres">
      <dgm:prSet presAssocID="{F491D96F-19F2-478C-9845-BF294F7DA0A4}" presName="Child3Accent3" presStyleLbl="alignNode1" presStyleIdx="29" presStyleCnt="51"/>
      <dgm:spPr/>
    </dgm:pt>
    <dgm:pt modelId="{8D02EFBF-7470-4F03-9E2F-3975B8B7802C}" type="pres">
      <dgm:prSet presAssocID="{F491D96F-19F2-478C-9845-BF294F7DA0A4}" presName="Child3Accent4" presStyleLbl="alignNode1" presStyleIdx="30" presStyleCnt="51"/>
      <dgm:spPr/>
    </dgm:pt>
    <dgm:pt modelId="{109C8E46-8A47-42B9-8FCD-30A16A678C18}" type="pres">
      <dgm:prSet presAssocID="{F491D96F-19F2-478C-9845-BF294F7DA0A4}" presName="Child3Accent5" presStyleLbl="alignNode1" presStyleIdx="31" presStyleCnt="51"/>
      <dgm:spPr/>
    </dgm:pt>
    <dgm:pt modelId="{59F76418-1ECE-4132-BAE7-0DCD072E4363}" type="pres">
      <dgm:prSet presAssocID="{F491D96F-19F2-478C-9845-BF294F7DA0A4}" presName="Child3Accent6" presStyleLbl="alignNode1" presStyleIdx="32" presStyleCnt="51"/>
      <dgm:spPr/>
    </dgm:pt>
    <dgm:pt modelId="{42C8A545-249F-4552-AC6C-BCDA873CE747}" type="pres">
      <dgm:prSet presAssocID="{F491D96F-19F2-478C-9845-BF294F7DA0A4}" presName="Child3Accent7" presStyleLbl="alignNode1" presStyleIdx="33" presStyleCnt="51"/>
      <dgm:spPr/>
    </dgm:pt>
    <dgm:pt modelId="{EA41807F-DB79-4067-AE56-093523AF6BA3}" type="pres">
      <dgm:prSet presAssocID="{F491D96F-19F2-478C-9845-BF294F7DA0A4}" presName="Child3" presStyleLbl="revTx" presStyleIdx="2" presStyleCnt="5" custLinFactNeighborX="-4783" custLinFactNeighborY="-15616">
        <dgm:presLayoutVars>
          <dgm:chMax/>
          <dgm:chPref val="0"/>
          <dgm:bulletEnabled val="1"/>
        </dgm:presLayoutVars>
      </dgm:prSet>
      <dgm:spPr/>
    </dgm:pt>
    <dgm:pt modelId="{2DAA62F2-A8AE-410E-9C8E-48C2D2B25B44}" type="pres">
      <dgm:prSet presAssocID="{C41B5929-0A89-4538-9EA3-500D1E129782}" presName="Child4Accent1" presStyleLbl="alignNode1" presStyleIdx="34" presStyleCnt="51"/>
      <dgm:spPr/>
    </dgm:pt>
    <dgm:pt modelId="{480FFEB4-3641-4B84-BE6D-1013EC158119}" type="pres">
      <dgm:prSet presAssocID="{C41B5929-0A89-4538-9EA3-500D1E129782}" presName="Child4Accent2" presStyleLbl="alignNode1" presStyleIdx="35" presStyleCnt="51"/>
      <dgm:spPr/>
    </dgm:pt>
    <dgm:pt modelId="{CA7BE8BB-8952-4F7F-93A9-FC70E53A3A40}" type="pres">
      <dgm:prSet presAssocID="{C41B5929-0A89-4538-9EA3-500D1E129782}" presName="Child4Accent3" presStyleLbl="alignNode1" presStyleIdx="36" presStyleCnt="51"/>
      <dgm:spPr/>
    </dgm:pt>
    <dgm:pt modelId="{774F3C78-6FAA-4D66-9F7B-AD12DE30A67F}" type="pres">
      <dgm:prSet presAssocID="{C41B5929-0A89-4538-9EA3-500D1E129782}" presName="Child4Accent4" presStyleLbl="alignNode1" presStyleIdx="37" presStyleCnt="51"/>
      <dgm:spPr/>
    </dgm:pt>
    <dgm:pt modelId="{D9461A25-25F3-43C5-9C3F-5DD3E3B82E97}" type="pres">
      <dgm:prSet presAssocID="{C41B5929-0A89-4538-9EA3-500D1E129782}" presName="Child4Accent5" presStyleLbl="alignNode1" presStyleIdx="38" presStyleCnt="51"/>
      <dgm:spPr/>
    </dgm:pt>
    <dgm:pt modelId="{833FDB38-35B1-428C-A702-5B9A52AB433B}" type="pres">
      <dgm:prSet presAssocID="{C41B5929-0A89-4538-9EA3-500D1E129782}" presName="Child4Accent6" presStyleLbl="alignNode1" presStyleIdx="39" presStyleCnt="51"/>
      <dgm:spPr/>
    </dgm:pt>
    <dgm:pt modelId="{37B3EF65-D854-4159-A1D0-427CE2181359}" type="pres">
      <dgm:prSet presAssocID="{C41B5929-0A89-4538-9EA3-500D1E129782}" presName="Child4Accent7" presStyleLbl="alignNode1" presStyleIdx="40" presStyleCnt="51"/>
      <dgm:spPr/>
    </dgm:pt>
    <dgm:pt modelId="{54C13D6C-CA6D-417A-BB47-EFF2BF5D5FF8}" type="pres">
      <dgm:prSet presAssocID="{C41B5929-0A89-4538-9EA3-500D1E129782}" presName="Child4Accent8" presStyleLbl="alignNode1" presStyleIdx="41" presStyleCnt="51"/>
      <dgm:spPr/>
    </dgm:pt>
    <dgm:pt modelId="{227DBBC4-F262-4D60-9EE9-942C600EE214}" type="pres">
      <dgm:prSet presAssocID="{C41B5929-0A89-4538-9EA3-500D1E129782}" presName="Child4" presStyleLbl="revTx" presStyleIdx="3" presStyleCnt="5" custLinFactNeighborX="311" custLinFactNeighborY="-12441">
        <dgm:presLayoutVars>
          <dgm:chMax/>
          <dgm:chPref val="0"/>
          <dgm:bulletEnabled val="1"/>
        </dgm:presLayoutVars>
      </dgm:prSet>
      <dgm:spPr/>
    </dgm:pt>
    <dgm:pt modelId="{B06BE4E3-C0A3-40A8-8605-06FA0B4372C5}" type="pres">
      <dgm:prSet presAssocID="{481B2B9B-60D4-4824-B249-F612175E70E0}" presName="Child5Accent1" presStyleLbl="alignNode1" presStyleIdx="42" presStyleCnt="51"/>
      <dgm:spPr/>
    </dgm:pt>
    <dgm:pt modelId="{6C5B6F29-EF7E-428C-B240-71D0EA1EE511}" type="pres">
      <dgm:prSet presAssocID="{481B2B9B-60D4-4824-B249-F612175E70E0}" presName="Child5Accent2" presStyleLbl="alignNode1" presStyleIdx="43" presStyleCnt="51"/>
      <dgm:spPr/>
    </dgm:pt>
    <dgm:pt modelId="{14BC278E-DB29-4C51-993E-F8A04D651717}" type="pres">
      <dgm:prSet presAssocID="{481B2B9B-60D4-4824-B249-F612175E70E0}" presName="Child5Accent3" presStyleLbl="alignNode1" presStyleIdx="44" presStyleCnt="51"/>
      <dgm:spPr/>
    </dgm:pt>
    <dgm:pt modelId="{0A674143-D4A4-4DCF-966B-3FB6B0602F6B}" type="pres">
      <dgm:prSet presAssocID="{481B2B9B-60D4-4824-B249-F612175E70E0}" presName="Child5Accent4" presStyleLbl="alignNode1" presStyleIdx="45" presStyleCnt="51"/>
      <dgm:spPr/>
    </dgm:pt>
    <dgm:pt modelId="{4E98F100-4937-463B-9411-54288B9A028B}" type="pres">
      <dgm:prSet presAssocID="{481B2B9B-60D4-4824-B249-F612175E70E0}" presName="Child5Accent5" presStyleLbl="alignNode1" presStyleIdx="46" presStyleCnt="51"/>
      <dgm:spPr/>
    </dgm:pt>
    <dgm:pt modelId="{F408BD44-72FA-40C6-9C84-EFF807D903D5}" type="pres">
      <dgm:prSet presAssocID="{481B2B9B-60D4-4824-B249-F612175E70E0}" presName="Child5Accent6" presStyleLbl="alignNode1" presStyleIdx="47" presStyleCnt="51"/>
      <dgm:spPr/>
    </dgm:pt>
    <dgm:pt modelId="{D6A44B71-81AF-4CDD-B904-4B42CEAB099D}" type="pres">
      <dgm:prSet presAssocID="{481B2B9B-60D4-4824-B249-F612175E70E0}" presName="Child5Accent7" presStyleLbl="alignNode1" presStyleIdx="48" presStyleCnt="51"/>
      <dgm:spPr/>
    </dgm:pt>
    <dgm:pt modelId="{79FCC544-21B4-427A-AB8A-0D4E5104E456}" type="pres">
      <dgm:prSet presAssocID="{481B2B9B-60D4-4824-B249-F612175E70E0}" presName="Child5Accent8" presStyleLbl="alignNode1" presStyleIdx="49" presStyleCnt="51"/>
      <dgm:spPr/>
    </dgm:pt>
    <dgm:pt modelId="{5A0AEC0D-AE09-46EB-AD8B-A134F023E712}" type="pres">
      <dgm:prSet presAssocID="{481B2B9B-60D4-4824-B249-F612175E70E0}" presName="Child5Accent9" presStyleLbl="alignNode1" presStyleIdx="50" presStyleCnt="51"/>
      <dgm:spPr/>
    </dgm:pt>
    <dgm:pt modelId="{4D908746-B73D-4C56-A6C3-10377962028B}" type="pres">
      <dgm:prSet presAssocID="{481B2B9B-60D4-4824-B249-F612175E70E0}" presName="Child5" presStyleLbl="revTx" presStyleIdx="4" presStyleCnt="5" custLinFactNeighborX="-1249" custLinFactNeighborY="-12867">
        <dgm:presLayoutVars>
          <dgm:chMax/>
          <dgm:chPref val="0"/>
          <dgm:bulletEnabled val="1"/>
        </dgm:presLayoutVars>
      </dgm:prSet>
      <dgm:spPr/>
    </dgm:pt>
  </dgm:ptLst>
  <dgm:cxnLst>
    <dgm:cxn modelId="{50F14E0E-DC92-4696-BBD0-2EA88979C5DA}" type="presOf" srcId="{F491D96F-19F2-478C-9845-BF294F7DA0A4}" destId="{EA41807F-DB79-4067-AE56-093523AF6BA3}" srcOrd="0" destOrd="0" presId="urn:microsoft.com/office/officeart/2011/layout/ConvergingText"/>
    <dgm:cxn modelId="{D6BD9734-F299-4482-8E23-B366EB92E2FD}" type="presOf" srcId="{C41B5929-0A89-4538-9EA3-500D1E129782}" destId="{227DBBC4-F262-4D60-9EE9-942C600EE214}" srcOrd="0" destOrd="0" presId="urn:microsoft.com/office/officeart/2011/layout/ConvergingText"/>
    <dgm:cxn modelId="{15E9DE4B-86F5-44F0-AC95-E4688D7D36DC}" type="presOf" srcId="{481B2B9B-60D4-4824-B249-F612175E70E0}" destId="{4D908746-B73D-4C56-A6C3-10377962028B}" srcOrd="0" destOrd="0" presId="urn:microsoft.com/office/officeart/2011/layout/ConvergingText"/>
    <dgm:cxn modelId="{9CD1DF4B-4AA3-43CA-8930-62C413C826CF}" srcId="{86F39AA9-A86B-4EE7-AC55-FE4A1E199B81}" destId="{0AB653B0-CD37-430F-866A-F0075049596B}" srcOrd="0" destOrd="0" parTransId="{F67F462F-0420-4556-A85F-9709482765F9}" sibTransId="{B833EB3E-9D34-4CA5-9805-D7662CAD5B7A}"/>
    <dgm:cxn modelId="{2DE8EB59-8B10-4DA6-B805-933044A11CC8}" type="presOf" srcId="{0AB653B0-CD37-430F-866A-F0075049596B}" destId="{7D0C4070-B020-4162-BDA2-D57FB1A3FA70}" srcOrd="0" destOrd="0" presId="urn:microsoft.com/office/officeart/2011/layout/ConvergingText"/>
    <dgm:cxn modelId="{07E7177F-6FE7-4DF3-B5B5-54C077EDFFA2}" srcId="{0AB653B0-CD37-430F-866A-F0075049596B}" destId="{C41B5929-0A89-4538-9EA3-500D1E129782}" srcOrd="3" destOrd="0" parTransId="{256E4786-324E-4989-9A2B-A67595995B28}" sibTransId="{0DB47BFF-97E6-4B95-91D5-DEFFE4059FC2}"/>
    <dgm:cxn modelId="{407EE895-4B60-4F07-97E0-F6842C4DA02B}" srcId="{0AB653B0-CD37-430F-866A-F0075049596B}" destId="{481B2B9B-60D4-4824-B249-F612175E70E0}" srcOrd="4" destOrd="0" parTransId="{DEA3344B-DA3B-4818-9C85-7378CD9E091F}" sibTransId="{72D7223E-E0EC-4D2C-9B05-AAB5491B4296}"/>
    <dgm:cxn modelId="{D8FF97A2-CEB4-49AA-B0AD-384A3F8002EC}" srcId="{0AB653B0-CD37-430F-866A-F0075049596B}" destId="{F491D96F-19F2-478C-9845-BF294F7DA0A4}" srcOrd="2" destOrd="0" parTransId="{55F90DDA-56FB-45F3-87DB-7AED53578D41}" sibTransId="{68D5081C-2750-4D17-8E45-E7838A0C7C35}"/>
    <dgm:cxn modelId="{158753BA-E0F3-46F2-B0AC-B3AF1239F191}" type="presOf" srcId="{73230976-A9A4-48A4-82BF-0451D44E8465}" destId="{1227E9E4-29E1-4359-914F-047BF7D9FA69}" srcOrd="0" destOrd="0" presId="urn:microsoft.com/office/officeart/2011/layout/ConvergingText"/>
    <dgm:cxn modelId="{B7C944C4-36DD-4742-BCC6-22A52E051BAD}" srcId="{0AB653B0-CD37-430F-866A-F0075049596B}" destId="{73230976-A9A4-48A4-82BF-0451D44E8465}" srcOrd="1" destOrd="0" parTransId="{F38F5FBE-BE8A-4282-A17C-5B994168DC42}" sibTransId="{F096B0E9-94F7-4335-B318-BDF920588B1B}"/>
    <dgm:cxn modelId="{1A2E35D0-00F6-48A1-ACD6-DF0E244C218F}" type="presOf" srcId="{74692389-0186-4761-8F4E-8638D5F2E271}" destId="{52967622-C82B-45A6-80A5-1CB366C8B806}" srcOrd="0" destOrd="0" presId="urn:microsoft.com/office/officeart/2011/layout/ConvergingText"/>
    <dgm:cxn modelId="{424D8DF1-277F-4EC2-A884-AF6B7ADC4B93}" type="presOf" srcId="{86F39AA9-A86B-4EE7-AC55-FE4A1E199B81}" destId="{A589D3B6-3116-43EF-90FD-126AFF252D70}" srcOrd="0" destOrd="0" presId="urn:microsoft.com/office/officeart/2011/layout/ConvergingText"/>
    <dgm:cxn modelId="{4B0D5BF7-E1B5-4FEE-B00B-A8124468EB36}" srcId="{0AB653B0-CD37-430F-866A-F0075049596B}" destId="{74692389-0186-4761-8F4E-8638D5F2E271}" srcOrd="0" destOrd="0" parTransId="{9FF460B1-7025-44F1-8709-EE4B6C383A78}" sibTransId="{F62FD303-5206-4786-9E23-6CFA6F40A76B}"/>
    <dgm:cxn modelId="{2C1E253B-843B-4C12-B558-31CE1EE38FA8}" type="presParOf" srcId="{A589D3B6-3116-43EF-90FD-126AFF252D70}" destId="{940D645F-85A8-411C-821A-B9523EC41C10}" srcOrd="0" destOrd="0" presId="urn:microsoft.com/office/officeart/2011/layout/ConvergingText"/>
    <dgm:cxn modelId="{F9938F81-9B4C-4A76-ADD3-2A2FF1A9E2FA}" type="presParOf" srcId="{940D645F-85A8-411C-821A-B9523EC41C10}" destId="{0432CA5F-D2ED-4531-8634-679C8C0C11FE}" srcOrd="0" destOrd="0" presId="urn:microsoft.com/office/officeart/2011/layout/ConvergingText"/>
    <dgm:cxn modelId="{E19CCEDB-6EF6-42C7-83AB-6B13CDDF1235}" type="presParOf" srcId="{940D645F-85A8-411C-821A-B9523EC41C10}" destId="{A373F550-0745-46A0-AD7C-FE4451B3AB52}" srcOrd="1" destOrd="0" presId="urn:microsoft.com/office/officeart/2011/layout/ConvergingText"/>
    <dgm:cxn modelId="{FDE91439-7534-4D4F-89A3-F62EFD503D40}" type="presParOf" srcId="{940D645F-85A8-411C-821A-B9523EC41C10}" destId="{793102A3-79A7-4D60-8635-E09F6B221F94}" srcOrd="2" destOrd="0" presId="urn:microsoft.com/office/officeart/2011/layout/ConvergingText"/>
    <dgm:cxn modelId="{0E47C0F5-620A-4575-B9E1-6242FA233B61}" type="presParOf" srcId="{940D645F-85A8-411C-821A-B9523EC41C10}" destId="{1ED2081A-C9B1-40AC-A559-E3BD0DC80BE5}" srcOrd="3" destOrd="0" presId="urn:microsoft.com/office/officeart/2011/layout/ConvergingText"/>
    <dgm:cxn modelId="{F232D244-659D-4539-AAB0-9CB895A5F428}" type="presParOf" srcId="{940D645F-85A8-411C-821A-B9523EC41C10}" destId="{40BBD10E-67F5-4E09-A5B1-30DFF68954E8}" srcOrd="4" destOrd="0" presId="urn:microsoft.com/office/officeart/2011/layout/ConvergingText"/>
    <dgm:cxn modelId="{07A77505-9AC5-4051-BAB9-061440E014DB}" type="presParOf" srcId="{940D645F-85A8-411C-821A-B9523EC41C10}" destId="{A1F48758-F63E-4EAD-ABB4-065B205D9EA4}" srcOrd="5" destOrd="0" presId="urn:microsoft.com/office/officeart/2011/layout/ConvergingText"/>
    <dgm:cxn modelId="{E25FBCD7-6C29-4C57-959F-16F01FACA76C}" type="presParOf" srcId="{940D645F-85A8-411C-821A-B9523EC41C10}" destId="{83CDEDC2-ADB7-40BE-9E55-67CF3DB188CE}" srcOrd="6" destOrd="0" presId="urn:microsoft.com/office/officeart/2011/layout/ConvergingText"/>
    <dgm:cxn modelId="{D78A3761-DDE2-4D38-9564-10928A72CBBF}" type="presParOf" srcId="{940D645F-85A8-411C-821A-B9523EC41C10}" destId="{F9E904F7-8FA1-40D0-AA15-33B38DD0129E}" srcOrd="7" destOrd="0" presId="urn:microsoft.com/office/officeart/2011/layout/ConvergingText"/>
    <dgm:cxn modelId="{1651F77A-79DB-46F1-BDA6-0574A04F6705}" type="presParOf" srcId="{940D645F-85A8-411C-821A-B9523EC41C10}" destId="{AB20EC32-026D-4E40-891B-249312029673}" srcOrd="8" destOrd="0" presId="urn:microsoft.com/office/officeart/2011/layout/ConvergingText"/>
    <dgm:cxn modelId="{E272693E-8C67-40FF-A0F6-00E05167C25E}" type="presParOf" srcId="{940D645F-85A8-411C-821A-B9523EC41C10}" destId="{28E5DF22-ABA6-478C-A4EA-BC8541E40888}" srcOrd="9" destOrd="0" presId="urn:microsoft.com/office/officeart/2011/layout/ConvergingText"/>
    <dgm:cxn modelId="{D8EDF7CF-5717-41ED-80E1-C8B4FC09223A}" type="presParOf" srcId="{940D645F-85A8-411C-821A-B9523EC41C10}" destId="{7D0C4070-B020-4162-BDA2-D57FB1A3FA70}" srcOrd="10" destOrd="0" presId="urn:microsoft.com/office/officeart/2011/layout/ConvergingText"/>
    <dgm:cxn modelId="{8D350864-9459-44E5-9738-D1067031AF9F}" type="presParOf" srcId="{940D645F-85A8-411C-821A-B9523EC41C10}" destId="{D19680D4-C351-426E-B754-006AEC6F2B18}" srcOrd="11" destOrd="0" presId="urn:microsoft.com/office/officeart/2011/layout/ConvergingText"/>
    <dgm:cxn modelId="{4D945EED-338B-4450-8881-B4D99B21B124}" type="presParOf" srcId="{940D645F-85A8-411C-821A-B9523EC41C10}" destId="{414DD4C3-E14F-4D8E-B8F1-41B3303670E6}" srcOrd="12" destOrd="0" presId="urn:microsoft.com/office/officeart/2011/layout/ConvergingText"/>
    <dgm:cxn modelId="{F89CF0D1-FA45-4333-9853-9C48215D7AEE}" type="presParOf" srcId="{940D645F-85A8-411C-821A-B9523EC41C10}" destId="{591E54EE-442D-45FC-905D-9091C64AB40B}" srcOrd="13" destOrd="0" presId="urn:microsoft.com/office/officeart/2011/layout/ConvergingText"/>
    <dgm:cxn modelId="{9A456925-D5BF-4612-8AC3-8923C5E5A69F}" type="presParOf" srcId="{940D645F-85A8-411C-821A-B9523EC41C10}" destId="{35EB3A9D-1B6D-45D8-8ACC-0EE42A0D79B9}" srcOrd="14" destOrd="0" presId="urn:microsoft.com/office/officeart/2011/layout/ConvergingText"/>
    <dgm:cxn modelId="{AC1696E4-7BF9-4A09-A5C0-BA4AD4CF6D30}" type="presParOf" srcId="{940D645F-85A8-411C-821A-B9523EC41C10}" destId="{B0F213BD-CA75-40CA-9C28-381E71D0D4EF}" srcOrd="15" destOrd="0" presId="urn:microsoft.com/office/officeart/2011/layout/ConvergingText"/>
    <dgm:cxn modelId="{A9EF9276-8807-4A63-BD3E-23F5007E2A79}" type="presParOf" srcId="{940D645F-85A8-411C-821A-B9523EC41C10}" destId="{31F054AA-FE9E-4038-A16F-B6C084EE8CA8}" srcOrd="16" destOrd="0" presId="urn:microsoft.com/office/officeart/2011/layout/ConvergingText"/>
    <dgm:cxn modelId="{F5670F8A-169E-49FC-9A55-B5EA42B62C9B}" type="presParOf" srcId="{940D645F-85A8-411C-821A-B9523EC41C10}" destId="{1755B13C-38EF-4384-AA58-EFCEFE995C7E}" srcOrd="17" destOrd="0" presId="urn:microsoft.com/office/officeart/2011/layout/ConvergingText"/>
    <dgm:cxn modelId="{C1985440-5403-4B38-BACF-465D15B6B550}" type="presParOf" srcId="{940D645F-85A8-411C-821A-B9523EC41C10}" destId="{888A4C2E-00DA-406D-B6C2-C56FFEBEABB0}" srcOrd="18" destOrd="0" presId="urn:microsoft.com/office/officeart/2011/layout/ConvergingText"/>
    <dgm:cxn modelId="{8B2D9693-580D-490E-ACE2-C215E166F7D6}" type="presParOf" srcId="{940D645F-85A8-411C-821A-B9523EC41C10}" destId="{4F94DE8F-E566-4CDE-A67D-FCEB1A82D1FE}" srcOrd="19" destOrd="0" presId="urn:microsoft.com/office/officeart/2011/layout/ConvergingText"/>
    <dgm:cxn modelId="{A4066D42-8CB4-43F3-84A5-D0A020EB87FC}" type="presParOf" srcId="{940D645F-85A8-411C-821A-B9523EC41C10}" destId="{52967622-C82B-45A6-80A5-1CB366C8B806}" srcOrd="20" destOrd="0" presId="urn:microsoft.com/office/officeart/2011/layout/ConvergingText"/>
    <dgm:cxn modelId="{B7F6CC44-0F30-4E35-B411-678BB68C3D85}" type="presParOf" srcId="{940D645F-85A8-411C-821A-B9523EC41C10}" destId="{58C24053-0EE6-41DE-98A8-E11847A09635}" srcOrd="21" destOrd="0" presId="urn:microsoft.com/office/officeart/2011/layout/ConvergingText"/>
    <dgm:cxn modelId="{72F46C2B-7D25-4B0A-949F-4AD2DD2CA508}" type="presParOf" srcId="{940D645F-85A8-411C-821A-B9523EC41C10}" destId="{DB636DEB-90B3-4C26-9E06-66845436D2A2}" srcOrd="22" destOrd="0" presId="urn:microsoft.com/office/officeart/2011/layout/ConvergingText"/>
    <dgm:cxn modelId="{52D591E3-AB25-4B65-A4A2-BECD61EA0760}" type="presParOf" srcId="{940D645F-85A8-411C-821A-B9523EC41C10}" destId="{80A341EE-C47D-4204-88CB-D6919D3A8A7C}" srcOrd="23" destOrd="0" presId="urn:microsoft.com/office/officeart/2011/layout/ConvergingText"/>
    <dgm:cxn modelId="{0F59696A-C20A-4C7A-AAB4-6183252BA5BE}" type="presParOf" srcId="{940D645F-85A8-411C-821A-B9523EC41C10}" destId="{2332DDD6-C1A0-4B41-B752-2890E38D4FE9}" srcOrd="24" destOrd="0" presId="urn:microsoft.com/office/officeart/2011/layout/ConvergingText"/>
    <dgm:cxn modelId="{8AF33003-2A64-42A8-B21A-481FEA03DE69}" type="presParOf" srcId="{940D645F-85A8-411C-821A-B9523EC41C10}" destId="{5E192413-CE89-4C2A-800B-591F6CBCF981}" srcOrd="25" destOrd="0" presId="urn:microsoft.com/office/officeart/2011/layout/ConvergingText"/>
    <dgm:cxn modelId="{14DFE13E-2DB5-481D-8367-E873E9FCC08A}" type="presParOf" srcId="{940D645F-85A8-411C-821A-B9523EC41C10}" destId="{D4C72F07-2CF4-4638-BF53-C69E69F505AB}" srcOrd="26" destOrd="0" presId="urn:microsoft.com/office/officeart/2011/layout/ConvergingText"/>
    <dgm:cxn modelId="{CB3ADC83-D3C6-47B7-A877-EB5249261704}" type="presParOf" srcId="{940D645F-85A8-411C-821A-B9523EC41C10}" destId="{58197B8D-E988-404D-A9E4-FB2E0C94E6FE}" srcOrd="27" destOrd="0" presId="urn:microsoft.com/office/officeart/2011/layout/ConvergingText"/>
    <dgm:cxn modelId="{9FE4107F-D3B1-48E5-88C4-804013452C7A}" type="presParOf" srcId="{940D645F-85A8-411C-821A-B9523EC41C10}" destId="{1227E9E4-29E1-4359-914F-047BF7D9FA69}" srcOrd="28" destOrd="0" presId="urn:microsoft.com/office/officeart/2011/layout/ConvergingText"/>
    <dgm:cxn modelId="{701BFE90-BB73-4C41-A761-A0924B83C5C3}" type="presParOf" srcId="{940D645F-85A8-411C-821A-B9523EC41C10}" destId="{A28B4675-1CC3-4DCB-84E2-9149CAE53B68}" srcOrd="29" destOrd="0" presId="urn:microsoft.com/office/officeart/2011/layout/ConvergingText"/>
    <dgm:cxn modelId="{AA037104-52C7-4826-91F4-257D19AA5DE8}" type="presParOf" srcId="{940D645F-85A8-411C-821A-B9523EC41C10}" destId="{3F8D1C13-3529-4406-9EDE-B105403B56E5}" srcOrd="30" destOrd="0" presId="urn:microsoft.com/office/officeart/2011/layout/ConvergingText"/>
    <dgm:cxn modelId="{4B1FC768-AD4E-4E9E-805B-A8086F76356D}" type="presParOf" srcId="{940D645F-85A8-411C-821A-B9523EC41C10}" destId="{6E74520D-F5D1-4B13-8F29-4B9F6A26613F}" srcOrd="31" destOrd="0" presId="urn:microsoft.com/office/officeart/2011/layout/ConvergingText"/>
    <dgm:cxn modelId="{7B06AEE9-97E0-4892-A669-F78185ED000C}" type="presParOf" srcId="{940D645F-85A8-411C-821A-B9523EC41C10}" destId="{8D02EFBF-7470-4F03-9E2F-3975B8B7802C}" srcOrd="32" destOrd="0" presId="urn:microsoft.com/office/officeart/2011/layout/ConvergingText"/>
    <dgm:cxn modelId="{5F6A2415-0139-45CC-AE0C-61FF6124530C}" type="presParOf" srcId="{940D645F-85A8-411C-821A-B9523EC41C10}" destId="{109C8E46-8A47-42B9-8FCD-30A16A678C18}" srcOrd="33" destOrd="0" presId="urn:microsoft.com/office/officeart/2011/layout/ConvergingText"/>
    <dgm:cxn modelId="{6269C536-E900-4986-8F19-DCAEF18B0296}" type="presParOf" srcId="{940D645F-85A8-411C-821A-B9523EC41C10}" destId="{59F76418-1ECE-4132-BAE7-0DCD072E4363}" srcOrd="34" destOrd="0" presId="urn:microsoft.com/office/officeart/2011/layout/ConvergingText"/>
    <dgm:cxn modelId="{98AE609C-30B5-40DD-822A-E1A0C172979A}" type="presParOf" srcId="{940D645F-85A8-411C-821A-B9523EC41C10}" destId="{42C8A545-249F-4552-AC6C-BCDA873CE747}" srcOrd="35" destOrd="0" presId="urn:microsoft.com/office/officeart/2011/layout/ConvergingText"/>
    <dgm:cxn modelId="{ED798DD6-43C6-4A3A-B41B-16D06391502A}" type="presParOf" srcId="{940D645F-85A8-411C-821A-B9523EC41C10}" destId="{EA41807F-DB79-4067-AE56-093523AF6BA3}" srcOrd="36" destOrd="0" presId="urn:microsoft.com/office/officeart/2011/layout/ConvergingText"/>
    <dgm:cxn modelId="{E4B3067A-A0DC-4631-8A59-638048634355}" type="presParOf" srcId="{940D645F-85A8-411C-821A-B9523EC41C10}" destId="{2DAA62F2-A8AE-410E-9C8E-48C2D2B25B44}" srcOrd="37" destOrd="0" presId="urn:microsoft.com/office/officeart/2011/layout/ConvergingText"/>
    <dgm:cxn modelId="{AEBEE9BC-AE2A-4114-A412-7D3299E66F04}" type="presParOf" srcId="{940D645F-85A8-411C-821A-B9523EC41C10}" destId="{480FFEB4-3641-4B84-BE6D-1013EC158119}" srcOrd="38" destOrd="0" presId="urn:microsoft.com/office/officeart/2011/layout/ConvergingText"/>
    <dgm:cxn modelId="{1AF71EA9-53CB-43E2-964F-5A8A57D249D8}" type="presParOf" srcId="{940D645F-85A8-411C-821A-B9523EC41C10}" destId="{CA7BE8BB-8952-4F7F-93A9-FC70E53A3A40}" srcOrd="39" destOrd="0" presId="urn:microsoft.com/office/officeart/2011/layout/ConvergingText"/>
    <dgm:cxn modelId="{CA55AA10-6C7A-4743-AE67-53EB2B2D9F41}" type="presParOf" srcId="{940D645F-85A8-411C-821A-B9523EC41C10}" destId="{774F3C78-6FAA-4D66-9F7B-AD12DE30A67F}" srcOrd="40" destOrd="0" presId="urn:microsoft.com/office/officeart/2011/layout/ConvergingText"/>
    <dgm:cxn modelId="{9658F73B-66F0-4F2C-9F6D-FE1CD008D54C}" type="presParOf" srcId="{940D645F-85A8-411C-821A-B9523EC41C10}" destId="{D9461A25-25F3-43C5-9C3F-5DD3E3B82E97}" srcOrd="41" destOrd="0" presId="urn:microsoft.com/office/officeart/2011/layout/ConvergingText"/>
    <dgm:cxn modelId="{52B92DBB-58B1-4C51-AC9B-B51089622F9D}" type="presParOf" srcId="{940D645F-85A8-411C-821A-B9523EC41C10}" destId="{833FDB38-35B1-428C-A702-5B9A52AB433B}" srcOrd="42" destOrd="0" presId="urn:microsoft.com/office/officeart/2011/layout/ConvergingText"/>
    <dgm:cxn modelId="{1C6E0006-D939-4CD5-A04E-1D5B241F954E}" type="presParOf" srcId="{940D645F-85A8-411C-821A-B9523EC41C10}" destId="{37B3EF65-D854-4159-A1D0-427CE2181359}" srcOrd="43" destOrd="0" presId="urn:microsoft.com/office/officeart/2011/layout/ConvergingText"/>
    <dgm:cxn modelId="{236CF86A-C548-487B-847D-70ACA9BCC6E0}" type="presParOf" srcId="{940D645F-85A8-411C-821A-B9523EC41C10}" destId="{54C13D6C-CA6D-417A-BB47-EFF2BF5D5FF8}" srcOrd="44" destOrd="0" presId="urn:microsoft.com/office/officeart/2011/layout/ConvergingText"/>
    <dgm:cxn modelId="{D2B72D42-CDE8-419D-9EC3-C0FABD6FB1C1}" type="presParOf" srcId="{940D645F-85A8-411C-821A-B9523EC41C10}" destId="{227DBBC4-F262-4D60-9EE9-942C600EE214}" srcOrd="45" destOrd="0" presId="urn:microsoft.com/office/officeart/2011/layout/ConvergingText"/>
    <dgm:cxn modelId="{44117456-979A-402D-8E34-DD671D2C84EC}" type="presParOf" srcId="{940D645F-85A8-411C-821A-B9523EC41C10}" destId="{B06BE4E3-C0A3-40A8-8605-06FA0B4372C5}" srcOrd="46" destOrd="0" presId="urn:microsoft.com/office/officeart/2011/layout/ConvergingText"/>
    <dgm:cxn modelId="{253874A0-A9A9-4030-A72D-FC792760B131}" type="presParOf" srcId="{940D645F-85A8-411C-821A-B9523EC41C10}" destId="{6C5B6F29-EF7E-428C-B240-71D0EA1EE511}" srcOrd="47" destOrd="0" presId="urn:microsoft.com/office/officeart/2011/layout/ConvergingText"/>
    <dgm:cxn modelId="{C7E6A078-5C9D-4239-BC28-92139A3B87BD}" type="presParOf" srcId="{940D645F-85A8-411C-821A-B9523EC41C10}" destId="{14BC278E-DB29-4C51-993E-F8A04D651717}" srcOrd="48" destOrd="0" presId="urn:microsoft.com/office/officeart/2011/layout/ConvergingText"/>
    <dgm:cxn modelId="{CDB90F50-0BF3-47D2-B707-8A9FD7E2E2EC}" type="presParOf" srcId="{940D645F-85A8-411C-821A-B9523EC41C10}" destId="{0A674143-D4A4-4DCF-966B-3FB6B0602F6B}" srcOrd="49" destOrd="0" presId="urn:microsoft.com/office/officeart/2011/layout/ConvergingText"/>
    <dgm:cxn modelId="{8E8500D6-DCC9-410A-962B-65F1F16F58A5}" type="presParOf" srcId="{940D645F-85A8-411C-821A-B9523EC41C10}" destId="{4E98F100-4937-463B-9411-54288B9A028B}" srcOrd="50" destOrd="0" presId="urn:microsoft.com/office/officeart/2011/layout/ConvergingText"/>
    <dgm:cxn modelId="{E62CFE99-7099-4D70-B958-7DF67704CAC8}" type="presParOf" srcId="{940D645F-85A8-411C-821A-B9523EC41C10}" destId="{F408BD44-72FA-40C6-9C84-EFF807D903D5}" srcOrd="51" destOrd="0" presId="urn:microsoft.com/office/officeart/2011/layout/ConvergingText"/>
    <dgm:cxn modelId="{5EC240DD-1374-4B22-A557-268D558103FB}" type="presParOf" srcId="{940D645F-85A8-411C-821A-B9523EC41C10}" destId="{D6A44B71-81AF-4CDD-B904-4B42CEAB099D}" srcOrd="52" destOrd="0" presId="urn:microsoft.com/office/officeart/2011/layout/ConvergingText"/>
    <dgm:cxn modelId="{1D6FDAE7-09A5-438B-9E05-C055697DC046}" type="presParOf" srcId="{940D645F-85A8-411C-821A-B9523EC41C10}" destId="{79FCC544-21B4-427A-AB8A-0D4E5104E456}" srcOrd="53" destOrd="0" presId="urn:microsoft.com/office/officeart/2011/layout/ConvergingText"/>
    <dgm:cxn modelId="{B033FB1E-D9DA-4DE6-98B8-7A19E5167035}" type="presParOf" srcId="{940D645F-85A8-411C-821A-B9523EC41C10}" destId="{5A0AEC0D-AE09-46EB-AD8B-A134F023E712}" srcOrd="54" destOrd="0" presId="urn:microsoft.com/office/officeart/2011/layout/ConvergingText"/>
    <dgm:cxn modelId="{11F2032F-D609-43AB-80DF-C58CF215B739}" type="presParOf" srcId="{940D645F-85A8-411C-821A-B9523EC41C10}" destId="{4D908746-B73D-4C56-A6C3-10377962028B}" srcOrd="55" destOrd="0" presId="urn:microsoft.com/office/officeart/2011/layout/ConvergingTex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6F39AA9-A86B-4EE7-AC55-FE4A1E199B81}" type="doc">
      <dgm:prSet loTypeId="urn:microsoft.com/office/officeart/2011/layout/ConvergingText" loCatId="process" qsTypeId="urn:microsoft.com/office/officeart/2005/8/quickstyle/simple1" qsCatId="simple" csTypeId="urn:microsoft.com/office/officeart/2005/8/colors/accent1_2" csCatId="accent1" phldr="1"/>
      <dgm:spPr/>
      <dgm:t>
        <a:bodyPr/>
        <a:lstStyle/>
        <a:p>
          <a:endParaRPr lang="en-US"/>
        </a:p>
      </dgm:t>
    </dgm:pt>
    <dgm:pt modelId="{0AB653B0-CD37-430F-866A-F0075049596B}">
      <dgm:prSet phldrT="[Text]" custT="1"/>
      <dgm:spPr/>
      <dgm:t>
        <a:bodyPr/>
        <a:lstStyle/>
        <a:p>
          <a:r>
            <a:rPr lang="en-US" sz="1600" b="1" i="0" u="none" strike="noStrike" cap="none" baseline="0" dirty="0">
              <a:solidFill>
                <a:schemeClr val="tx1"/>
              </a:solidFill>
              <a:latin typeface="Arial"/>
              <a:ea typeface="Arial"/>
              <a:cs typeface="Arial"/>
              <a:sym typeface="Arial"/>
            </a:rPr>
            <a:t>RESPON-SIVENESS</a:t>
          </a:r>
          <a:endParaRPr lang="en-US" sz="1600" dirty="0">
            <a:solidFill>
              <a:schemeClr val="tx1"/>
            </a:solidFill>
          </a:endParaRPr>
        </a:p>
      </dgm:t>
    </dgm:pt>
    <dgm:pt modelId="{F67F462F-0420-4556-A85F-9709482765F9}" type="parTrans" cxnId="{9CD1DF4B-4AA3-43CA-8930-62C413C826CF}">
      <dgm:prSet/>
      <dgm:spPr/>
      <dgm:t>
        <a:bodyPr/>
        <a:lstStyle/>
        <a:p>
          <a:endParaRPr lang="en-US">
            <a:solidFill>
              <a:srgbClr val="3C8C92"/>
            </a:solidFill>
          </a:endParaRPr>
        </a:p>
      </dgm:t>
    </dgm:pt>
    <dgm:pt modelId="{B833EB3E-9D34-4CA5-9805-D7662CAD5B7A}" type="sibTrans" cxnId="{9CD1DF4B-4AA3-43CA-8930-62C413C826CF}">
      <dgm:prSet/>
      <dgm:spPr/>
      <dgm:t>
        <a:bodyPr/>
        <a:lstStyle/>
        <a:p>
          <a:endParaRPr lang="en-US">
            <a:solidFill>
              <a:srgbClr val="3C8C92"/>
            </a:solidFill>
          </a:endParaRPr>
        </a:p>
      </dgm:t>
    </dgm:pt>
    <dgm:pt modelId="{74692389-0186-4761-8F4E-8638D5F2E271}">
      <dgm:prSet phldrT="[Text]" custT="1"/>
      <dgm:spPr/>
      <dgm:t>
        <a:bodyPr/>
        <a:lstStyle/>
        <a:p>
          <a:r>
            <a:rPr lang="en-US" sz="1200" dirty="0">
              <a:solidFill>
                <a:schemeClr val="tx1"/>
              </a:solidFill>
            </a:rPr>
            <a:t>Organization</a:t>
          </a:r>
          <a:endParaRPr lang="en-US" sz="900" dirty="0">
            <a:solidFill>
              <a:schemeClr val="tx1"/>
            </a:solidFill>
          </a:endParaRPr>
        </a:p>
      </dgm:t>
    </dgm:pt>
    <dgm:pt modelId="{9FF460B1-7025-44F1-8709-EE4B6C383A78}" type="parTrans" cxnId="{4B0D5BF7-E1B5-4FEE-B00B-A8124468EB36}">
      <dgm:prSet/>
      <dgm:spPr/>
      <dgm:t>
        <a:bodyPr/>
        <a:lstStyle/>
        <a:p>
          <a:endParaRPr lang="en-US">
            <a:solidFill>
              <a:srgbClr val="3C8C92"/>
            </a:solidFill>
          </a:endParaRPr>
        </a:p>
      </dgm:t>
    </dgm:pt>
    <dgm:pt modelId="{F62FD303-5206-4786-9E23-6CFA6F40A76B}" type="sibTrans" cxnId="{4B0D5BF7-E1B5-4FEE-B00B-A8124468EB36}">
      <dgm:prSet/>
      <dgm:spPr/>
      <dgm:t>
        <a:bodyPr/>
        <a:lstStyle/>
        <a:p>
          <a:endParaRPr lang="en-US">
            <a:solidFill>
              <a:srgbClr val="3C8C92"/>
            </a:solidFill>
          </a:endParaRPr>
        </a:p>
      </dgm:t>
    </dgm:pt>
    <dgm:pt modelId="{73230976-A9A4-48A4-82BF-0451D44E8465}">
      <dgm:prSet phldrT="[Text]" custT="1"/>
      <dgm:spPr/>
      <dgm:t>
        <a:bodyPr/>
        <a:lstStyle/>
        <a:p>
          <a:r>
            <a:rPr lang="en-US" sz="1200" dirty="0">
              <a:solidFill>
                <a:schemeClr val="tx1"/>
              </a:solidFill>
            </a:rPr>
            <a:t>Time</a:t>
          </a:r>
          <a:r>
            <a:rPr lang="en-US" sz="1200" dirty="0">
              <a:solidFill>
                <a:srgbClr val="3C8C92"/>
              </a:solidFill>
            </a:rPr>
            <a:t> </a:t>
          </a:r>
          <a:r>
            <a:rPr lang="en-US" sz="1200" dirty="0">
              <a:solidFill>
                <a:schemeClr val="tx1"/>
              </a:solidFill>
            </a:rPr>
            <a:t>Management</a:t>
          </a:r>
        </a:p>
      </dgm:t>
    </dgm:pt>
    <dgm:pt modelId="{F38F5FBE-BE8A-4282-A17C-5B994168DC42}" type="parTrans" cxnId="{B7C944C4-36DD-4742-BCC6-22A52E051BAD}">
      <dgm:prSet/>
      <dgm:spPr/>
      <dgm:t>
        <a:bodyPr/>
        <a:lstStyle/>
        <a:p>
          <a:endParaRPr lang="en-US">
            <a:solidFill>
              <a:srgbClr val="3C8C92"/>
            </a:solidFill>
          </a:endParaRPr>
        </a:p>
      </dgm:t>
    </dgm:pt>
    <dgm:pt modelId="{F096B0E9-94F7-4335-B318-BDF920588B1B}" type="sibTrans" cxnId="{B7C944C4-36DD-4742-BCC6-22A52E051BAD}">
      <dgm:prSet/>
      <dgm:spPr/>
      <dgm:t>
        <a:bodyPr/>
        <a:lstStyle/>
        <a:p>
          <a:endParaRPr lang="en-US">
            <a:solidFill>
              <a:srgbClr val="3C8C92"/>
            </a:solidFill>
          </a:endParaRPr>
        </a:p>
      </dgm:t>
    </dgm:pt>
    <dgm:pt modelId="{F491D96F-19F2-478C-9845-BF294F7DA0A4}">
      <dgm:prSet phldrT="[Text]" custT="1"/>
      <dgm:spPr/>
      <dgm:t>
        <a:bodyPr/>
        <a:lstStyle/>
        <a:p>
          <a:r>
            <a:rPr lang="en-US" sz="1200" dirty="0">
              <a:solidFill>
                <a:schemeClr val="tx1"/>
              </a:solidFill>
            </a:rPr>
            <a:t>Problem Solving</a:t>
          </a:r>
        </a:p>
      </dgm:t>
    </dgm:pt>
    <dgm:pt modelId="{55F90DDA-56FB-45F3-87DB-7AED53578D41}" type="parTrans" cxnId="{D8FF97A2-CEB4-49AA-B0AD-384A3F8002EC}">
      <dgm:prSet/>
      <dgm:spPr/>
      <dgm:t>
        <a:bodyPr/>
        <a:lstStyle/>
        <a:p>
          <a:endParaRPr lang="en-US">
            <a:solidFill>
              <a:srgbClr val="3C8C92"/>
            </a:solidFill>
          </a:endParaRPr>
        </a:p>
      </dgm:t>
    </dgm:pt>
    <dgm:pt modelId="{68D5081C-2750-4D17-8E45-E7838A0C7C35}" type="sibTrans" cxnId="{D8FF97A2-CEB4-49AA-B0AD-384A3F8002EC}">
      <dgm:prSet/>
      <dgm:spPr/>
      <dgm:t>
        <a:bodyPr/>
        <a:lstStyle/>
        <a:p>
          <a:endParaRPr lang="en-US">
            <a:solidFill>
              <a:srgbClr val="3C8C92"/>
            </a:solidFill>
          </a:endParaRPr>
        </a:p>
      </dgm:t>
    </dgm:pt>
    <dgm:pt modelId="{C41B5929-0A89-4538-9EA3-500D1E129782}">
      <dgm:prSet phldrT="[Text]" custT="1"/>
      <dgm:spPr/>
      <dgm:t>
        <a:bodyPr/>
        <a:lstStyle/>
        <a:p>
          <a:r>
            <a:rPr lang="en-US" sz="1200" dirty="0">
              <a:solidFill>
                <a:schemeClr val="tx1"/>
              </a:solidFill>
            </a:rPr>
            <a:t>Critical Thinking</a:t>
          </a:r>
        </a:p>
      </dgm:t>
    </dgm:pt>
    <dgm:pt modelId="{256E4786-324E-4989-9A2B-A67595995B28}" type="parTrans" cxnId="{07E7177F-6FE7-4DF3-B5B5-54C077EDFFA2}">
      <dgm:prSet/>
      <dgm:spPr/>
      <dgm:t>
        <a:bodyPr/>
        <a:lstStyle/>
        <a:p>
          <a:endParaRPr lang="en-US">
            <a:solidFill>
              <a:srgbClr val="3C8C92"/>
            </a:solidFill>
          </a:endParaRPr>
        </a:p>
      </dgm:t>
    </dgm:pt>
    <dgm:pt modelId="{0DB47BFF-97E6-4B95-91D5-DEFFE4059FC2}" type="sibTrans" cxnId="{07E7177F-6FE7-4DF3-B5B5-54C077EDFFA2}">
      <dgm:prSet/>
      <dgm:spPr/>
      <dgm:t>
        <a:bodyPr/>
        <a:lstStyle/>
        <a:p>
          <a:endParaRPr lang="en-US">
            <a:solidFill>
              <a:srgbClr val="3C8C92"/>
            </a:solidFill>
          </a:endParaRPr>
        </a:p>
      </dgm:t>
    </dgm:pt>
    <dgm:pt modelId="{481B2B9B-60D4-4824-B249-F612175E70E0}">
      <dgm:prSet phldrT="[Text]" custT="1"/>
      <dgm:spPr/>
      <dgm:t>
        <a:bodyPr/>
        <a:lstStyle/>
        <a:p>
          <a:r>
            <a:rPr lang="en-US" sz="1200" dirty="0">
              <a:solidFill>
                <a:schemeClr val="tx1"/>
              </a:solidFill>
            </a:rPr>
            <a:t>Workload Management</a:t>
          </a:r>
        </a:p>
      </dgm:t>
    </dgm:pt>
    <dgm:pt modelId="{DEA3344B-DA3B-4818-9C85-7378CD9E091F}" type="parTrans" cxnId="{407EE895-4B60-4F07-97E0-F6842C4DA02B}">
      <dgm:prSet/>
      <dgm:spPr/>
      <dgm:t>
        <a:bodyPr/>
        <a:lstStyle/>
        <a:p>
          <a:endParaRPr lang="en-US">
            <a:solidFill>
              <a:srgbClr val="3C8C92"/>
            </a:solidFill>
          </a:endParaRPr>
        </a:p>
      </dgm:t>
    </dgm:pt>
    <dgm:pt modelId="{72D7223E-E0EC-4D2C-9B05-AAB5491B4296}" type="sibTrans" cxnId="{407EE895-4B60-4F07-97E0-F6842C4DA02B}">
      <dgm:prSet/>
      <dgm:spPr/>
      <dgm:t>
        <a:bodyPr/>
        <a:lstStyle/>
        <a:p>
          <a:endParaRPr lang="en-US">
            <a:solidFill>
              <a:srgbClr val="3C8C92"/>
            </a:solidFill>
          </a:endParaRPr>
        </a:p>
      </dgm:t>
    </dgm:pt>
    <dgm:pt modelId="{A589D3B6-3116-43EF-90FD-126AFF252D70}" type="pres">
      <dgm:prSet presAssocID="{86F39AA9-A86B-4EE7-AC55-FE4A1E199B81}" presName="Name0" presStyleCnt="0">
        <dgm:presLayoutVars>
          <dgm:chMax/>
          <dgm:chPref val="1"/>
          <dgm:dir/>
          <dgm:animOne val="branch"/>
          <dgm:animLvl val="lvl"/>
          <dgm:resizeHandles/>
        </dgm:presLayoutVars>
      </dgm:prSet>
      <dgm:spPr/>
    </dgm:pt>
    <dgm:pt modelId="{940D645F-85A8-411C-821A-B9523EC41C10}" type="pres">
      <dgm:prSet presAssocID="{0AB653B0-CD37-430F-866A-F0075049596B}" presName="composite" presStyleCnt="0"/>
      <dgm:spPr/>
    </dgm:pt>
    <dgm:pt modelId="{0432CA5F-D2ED-4531-8634-679C8C0C11FE}" type="pres">
      <dgm:prSet presAssocID="{0AB653B0-CD37-430F-866A-F0075049596B}" presName="ParentAccent1" presStyleLbl="alignNode1" presStyleIdx="0" presStyleCnt="51"/>
      <dgm:spPr/>
    </dgm:pt>
    <dgm:pt modelId="{A373F550-0745-46A0-AD7C-FE4451B3AB52}" type="pres">
      <dgm:prSet presAssocID="{0AB653B0-CD37-430F-866A-F0075049596B}" presName="ParentAccent2" presStyleLbl="alignNode1" presStyleIdx="1" presStyleCnt="51"/>
      <dgm:spPr/>
    </dgm:pt>
    <dgm:pt modelId="{793102A3-79A7-4D60-8635-E09F6B221F94}" type="pres">
      <dgm:prSet presAssocID="{0AB653B0-CD37-430F-866A-F0075049596B}" presName="ParentAccent3" presStyleLbl="alignNode1" presStyleIdx="2" presStyleCnt="51"/>
      <dgm:spPr/>
    </dgm:pt>
    <dgm:pt modelId="{1ED2081A-C9B1-40AC-A559-E3BD0DC80BE5}" type="pres">
      <dgm:prSet presAssocID="{0AB653B0-CD37-430F-866A-F0075049596B}" presName="ParentAccent4" presStyleLbl="alignNode1" presStyleIdx="3" presStyleCnt="51"/>
      <dgm:spPr/>
    </dgm:pt>
    <dgm:pt modelId="{40BBD10E-67F5-4E09-A5B1-30DFF68954E8}" type="pres">
      <dgm:prSet presAssocID="{0AB653B0-CD37-430F-866A-F0075049596B}" presName="ParentAccent5" presStyleLbl="alignNode1" presStyleIdx="4" presStyleCnt="51"/>
      <dgm:spPr/>
    </dgm:pt>
    <dgm:pt modelId="{A1F48758-F63E-4EAD-ABB4-065B205D9EA4}" type="pres">
      <dgm:prSet presAssocID="{0AB653B0-CD37-430F-866A-F0075049596B}" presName="ParentAccent6" presStyleLbl="alignNode1" presStyleIdx="5" presStyleCnt="51"/>
      <dgm:spPr/>
    </dgm:pt>
    <dgm:pt modelId="{83CDEDC2-ADB7-40BE-9E55-67CF3DB188CE}" type="pres">
      <dgm:prSet presAssocID="{0AB653B0-CD37-430F-866A-F0075049596B}" presName="ParentAccent7" presStyleLbl="alignNode1" presStyleIdx="6" presStyleCnt="51"/>
      <dgm:spPr/>
    </dgm:pt>
    <dgm:pt modelId="{F9E904F7-8FA1-40D0-AA15-33B38DD0129E}" type="pres">
      <dgm:prSet presAssocID="{0AB653B0-CD37-430F-866A-F0075049596B}" presName="ParentAccent8" presStyleLbl="alignNode1" presStyleIdx="7" presStyleCnt="51"/>
      <dgm:spPr/>
    </dgm:pt>
    <dgm:pt modelId="{AB20EC32-026D-4E40-891B-249312029673}" type="pres">
      <dgm:prSet presAssocID="{0AB653B0-CD37-430F-866A-F0075049596B}" presName="ParentAccent9" presStyleLbl="alignNode1" presStyleIdx="8" presStyleCnt="51"/>
      <dgm:spPr/>
    </dgm:pt>
    <dgm:pt modelId="{28E5DF22-ABA6-478C-A4EA-BC8541E40888}" type="pres">
      <dgm:prSet presAssocID="{0AB653B0-CD37-430F-866A-F0075049596B}" presName="ParentAccent10" presStyleLbl="alignNode1" presStyleIdx="9" presStyleCnt="51"/>
      <dgm:spPr/>
    </dgm:pt>
    <dgm:pt modelId="{7D0C4070-B020-4162-BDA2-D57FB1A3FA70}" type="pres">
      <dgm:prSet presAssocID="{0AB653B0-CD37-430F-866A-F0075049596B}" presName="Parent" presStyleLbl="alignNode1" presStyleIdx="10" presStyleCnt="51">
        <dgm:presLayoutVars>
          <dgm:chMax val="5"/>
          <dgm:chPref val="3"/>
          <dgm:bulletEnabled val="1"/>
        </dgm:presLayoutVars>
      </dgm:prSet>
      <dgm:spPr/>
    </dgm:pt>
    <dgm:pt modelId="{D19680D4-C351-426E-B754-006AEC6F2B18}" type="pres">
      <dgm:prSet presAssocID="{74692389-0186-4761-8F4E-8638D5F2E271}" presName="Child1Accent1" presStyleLbl="alignNode1" presStyleIdx="11" presStyleCnt="51"/>
      <dgm:spPr/>
    </dgm:pt>
    <dgm:pt modelId="{414DD4C3-E14F-4D8E-B8F1-41B3303670E6}" type="pres">
      <dgm:prSet presAssocID="{74692389-0186-4761-8F4E-8638D5F2E271}" presName="Child1Accent2" presStyleLbl="alignNode1" presStyleIdx="12" presStyleCnt="51"/>
      <dgm:spPr/>
    </dgm:pt>
    <dgm:pt modelId="{591E54EE-442D-45FC-905D-9091C64AB40B}" type="pres">
      <dgm:prSet presAssocID="{74692389-0186-4761-8F4E-8638D5F2E271}" presName="Child1Accent3" presStyleLbl="alignNode1" presStyleIdx="13" presStyleCnt="51"/>
      <dgm:spPr/>
    </dgm:pt>
    <dgm:pt modelId="{35EB3A9D-1B6D-45D8-8ACC-0EE42A0D79B9}" type="pres">
      <dgm:prSet presAssocID="{74692389-0186-4761-8F4E-8638D5F2E271}" presName="Child1Accent4" presStyleLbl="alignNode1" presStyleIdx="14" presStyleCnt="51"/>
      <dgm:spPr/>
    </dgm:pt>
    <dgm:pt modelId="{B0F213BD-CA75-40CA-9C28-381E71D0D4EF}" type="pres">
      <dgm:prSet presAssocID="{74692389-0186-4761-8F4E-8638D5F2E271}" presName="Child1Accent5" presStyleLbl="alignNode1" presStyleIdx="15" presStyleCnt="51"/>
      <dgm:spPr/>
    </dgm:pt>
    <dgm:pt modelId="{31F054AA-FE9E-4038-A16F-B6C084EE8CA8}" type="pres">
      <dgm:prSet presAssocID="{74692389-0186-4761-8F4E-8638D5F2E271}" presName="Child1Accent6" presStyleLbl="alignNode1" presStyleIdx="16" presStyleCnt="51"/>
      <dgm:spPr/>
    </dgm:pt>
    <dgm:pt modelId="{1755B13C-38EF-4384-AA58-EFCEFE995C7E}" type="pres">
      <dgm:prSet presAssocID="{74692389-0186-4761-8F4E-8638D5F2E271}" presName="Child1Accent7" presStyleLbl="alignNode1" presStyleIdx="17" presStyleCnt="51"/>
      <dgm:spPr/>
    </dgm:pt>
    <dgm:pt modelId="{888A4C2E-00DA-406D-B6C2-C56FFEBEABB0}" type="pres">
      <dgm:prSet presAssocID="{74692389-0186-4761-8F4E-8638D5F2E271}" presName="Child1Accent8" presStyleLbl="alignNode1" presStyleIdx="18" presStyleCnt="51"/>
      <dgm:spPr/>
    </dgm:pt>
    <dgm:pt modelId="{4F94DE8F-E566-4CDE-A67D-FCEB1A82D1FE}" type="pres">
      <dgm:prSet presAssocID="{74692389-0186-4761-8F4E-8638D5F2E271}" presName="Child1Accent9" presStyleLbl="alignNode1" presStyleIdx="19" presStyleCnt="51"/>
      <dgm:spPr/>
    </dgm:pt>
    <dgm:pt modelId="{52967622-C82B-45A6-80A5-1CB366C8B806}" type="pres">
      <dgm:prSet presAssocID="{74692389-0186-4761-8F4E-8638D5F2E271}" presName="Child1" presStyleLbl="revTx" presStyleIdx="0" presStyleCnt="5" custScaleY="64232" custLinFactNeighborX="-1249" custLinFactNeighborY="-17884">
        <dgm:presLayoutVars>
          <dgm:chMax/>
          <dgm:chPref val="0"/>
          <dgm:bulletEnabled val="1"/>
        </dgm:presLayoutVars>
      </dgm:prSet>
      <dgm:spPr/>
    </dgm:pt>
    <dgm:pt modelId="{58C24053-0EE6-41DE-98A8-E11847A09635}" type="pres">
      <dgm:prSet presAssocID="{73230976-A9A4-48A4-82BF-0451D44E8465}" presName="Child2Accent1" presStyleLbl="alignNode1" presStyleIdx="20" presStyleCnt="51"/>
      <dgm:spPr/>
    </dgm:pt>
    <dgm:pt modelId="{DB636DEB-90B3-4C26-9E06-66845436D2A2}" type="pres">
      <dgm:prSet presAssocID="{73230976-A9A4-48A4-82BF-0451D44E8465}" presName="Child2Accent2" presStyleLbl="alignNode1" presStyleIdx="21" presStyleCnt="51"/>
      <dgm:spPr/>
    </dgm:pt>
    <dgm:pt modelId="{80A341EE-C47D-4204-88CB-D6919D3A8A7C}" type="pres">
      <dgm:prSet presAssocID="{73230976-A9A4-48A4-82BF-0451D44E8465}" presName="Child2Accent3" presStyleLbl="alignNode1" presStyleIdx="22" presStyleCnt="51"/>
      <dgm:spPr/>
    </dgm:pt>
    <dgm:pt modelId="{2332DDD6-C1A0-4B41-B752-2890E38D4FE9}" type="pres">
      <dgm:prSet presAssocID="{73230976-A9A4-48A4-82BF-0451D44E8465}" presName="Child2Accent4" presStyleLbl="alignNode1" presStyleIdx="23" presStyleCnt="51"/>
      <dgm:spPr/>
    </dgm:pt>
    <dgm:pt modelId="{5E192413-CE89-4C2A-800B-591F6CBCF981}" type="pres">
      <dgm:prSet presAssocID="{73230976-A9A4-48A4-82BF-0451D44E8465}" presName="Child2Accent5" presStyleLbl="alignNode1" presStyleIdx="24" presStyleCnt="51"/>
      <dgm:spPr/>
    </dgm:pt>
    <dgm:pt modelId="{D4C72F07-2CF4-4638-BF53-C69E69F505AB}" type="pres">
      <dgm:prSet presAssocID="{73230976-A9A4-48A4-82BF-0451D44E8465}" presName="Child2Accent6" presStyleLbl="alignNode1" presStyleIdx="25" presStyleCnt="51"/>
      <dgm:spPr/>
    </dgm:pt>
    <dgm:pt modelId="{58197B8D-E988-404D-A9E4-FB2E0C94E6FE}" type="pres">
      <dgm:prSet presAssocID="{73230976-A9A4-48A4-82BF-0451D44E8465}" presName="Child2Accent7" presStyleLbl="alignNode1" presStyleIdx="26" presStyleCnt="51"/>
      <dgm:spPr/>
    </dgm:pt>
    <dgm:pt modelId="{1227E9E4-29E1-4359-914F-047BF7D9FA69}" type="pres">
      <dgm:prSet presAssocID="{73230976-A9A4-48A4-82BF-0451D44E8465}" presName="Child2" presStyleLbl="revTx" presStyleIdx="1" presStyleCnt="5" custLinFactNeighborX="-3617" custLinFactNeighborY="-24020">
        <dgm:presLayoutVars>
          <dgm:chMax/>
          <dgm:chPref val="0"/>
          <dgm:bulletEnabled val="1"/>
        </dgm:presLayoutVars>
      </dgm:prSet>
      <dgm:spPr/>
    </dgm:pt>
    <dgm:pt modelId="{A28B4675-1CC3-4DCB-84E2-9149CAE53B68}" type="pres">
      <dgm:prSet presAssocID="{F491D96F-19F2-478C-9845-BF294F7DA0A4}" presName="Child3Accent1" presStyleLbl="alignNode1" presStyleIdx="27" presStyleCnt="51"/>
      <dgm:spPr/>
    </dgm:pt>
    <dgm:pt modelId="{3F8D1C13-3529-4406-9EDE-B105403B56E5}" type="pres">
      <dgm:prSet presAssocID="{F491D96F-19F2-478C-9845-BF294F7DA0A4}" presName="Child3Accent2" presStyleLbl="alignNode1" presStyleIdx="28" presStyleCnt="51"/>
      <dgm:spPr/>
    </dgm:pt>
    <dgm:pt modelId="{6E74520D-F5D1-4B13-8F29-4B9F6A26613F}" type="pres">
      <dgm:prSet presAssocID="{F491D96F-19F2-478C-9845-BF294F7DA0A4}" presName="Child3Accent3" presStyleLbl="alignNode1" presStyleIdx="29" presStyleCnt="51"/>
      <dgm:spPr/>
    </dgm:pt>
    <dgm:pt modelId="{8D02EFBF-7470-4F03-9E2F-3975B8B7802C}" type="pres">
      <dgm:prSet presAssocID="{F491D96F-19F2-478C-9845-BF294F7DA0A4}" presName="Child3Accent4" presStyleLbl="alignNode1" presStyleIdx="30" presStyleCnt="51"/>
      <dgm:spPr/>
    </dgm:pt>
    <dgm:pt modelId="{109C8E46-8A47-42B9-8FCD-30A16A678C18}" type="pres">
      <dgm:prSet presAssocID="{F491D96F-19F2-478C-9845-BF294F7DA0A4}" presName="Child3Accent5" presStyleLbl="alignNode1" presStyleIdx="31" presStyleCnt="51"/>
      <dgm:spPr/>
    </dgm:pt>
    <dgm:pt modelId="{59F76418-1ECE-4132-BAE7-0DCD072E4363}" type="pres">
      <dgm:prSet presAssocID="{F491D96F-19F2-478C-9845-BF294F7DA0A4}" presName="Child3Accent6" presStyleLbl="alignNode1" presStyleIdx="32" presStyleCnt="51"/>
      <dgm:spPr/>
    </dgm:pt>
    <dgm:pt modelId="{42C8A545-249F-4552-AC6C-BCDA873CE747}" type="pres">
      <dgm:prSet presAssocID="{F491D96F-19F2-478C-9845-BF294F7DA0A4}" presName="Child3Accent7" presStyleLbl="alignNode1" presStyleIdx="33" presStyleCnt="51"/>
      <dgm:spPr/>
    </dgm:pt>
    <dgm:pt modelId="{EA41807F-DB79-4067-AE56-093523AF6BA3}" type="pres">
      <dgm:prSet presAssocID="{F491D96F-19F2-478C-9845-BF294F7DA0A4}" presName="Child3" presStyleLbl="revTx" presStyleIdx="2" presStyleCnt="5" custLinFactNeighborX="-4783" custLinFactNeighborY="-15616">
        <dgm:presLayoutVars>
          <dgm:chMax/>
          <dgm:chPref val="0"/>
          <dgm:bulletEnabled val="1"/>
        </dgm:presLayoutVars>
      </dgm:prSet>
      <dgm:spPr/>
    </dgm:pt>
    <dgm:pt modelId="{2DAA62F2-A8AE-410E-9C8E-48C2D2B25B44}" type="pres">
      <dgm:prSet presAssocID="{C41B5929-0A89-4538-9EA3-500D1E129782}" presName="Child4Accent1" presStyleLbl="alignNode1" presStyleIdx="34" presStyleCnt="51"/>
      <dgm:spPr/>
    </dgm:pt>
    <dgm:pt modelId="{480FFEB4-3641-4B84-BE6D-1013EC158119}" type="pres">
      <dgm:prSet presAssocID="{C41B5929-0A89-4538-9EA3-500D1E129782}" presName="Child4Accent2" presStyleLbl="alignNode1" presStyleIdx="35" presStyleCnt="51"/>
      <dgm:spPr/>
    </dgm:pt>
    <dgm:pt modelId="{CA7BE8BB-8952-4F7F-93A9-FC70E53A3A40}" type="pres">
      <dgm:prSet presAssocID="{C41B5929-0A89-4538-9EA3-500D1E129782}" presName="Child4Accent3" presStyleLbl="alignNode1" presStyleIdx="36" presStyleCnt="51"/>
      <dgm:spPr/>
    </dgm:pt>
    <dgm:pt modelId="{774F3C78-6FAA-4D66-9F7B-AD12DE30A67F}" type="pres">
      <dgm:prSet presAssocID="{C41B5929-0A89-4538-9EA3-500D1E129782}" presName="Child4Accent4" presStyleLbl="alignNode1" presStyleIdx="37" presStyleCnt="51"/>
      <dgm:spPr/>
    </dgm:pt>
    <dgm:pt modelId="{D9461A25-25F3-43C5-9C3F-5DD3E3B82E97}" type="pres">
      <dgm:prSet presAssocID="{C41B5929-0A89-4538-9EA3-500D1E129782}" presName="Child4Accent5" presStyleLbl="alignNode1" presStyleIdx="38" presStyleCnt="51"/>
      <dgm:spPr/>
    </dgm:pt>
    <dgm:pt modelId="{833FDB38-35B1-428C-A702-5B9A52AB433B}" type="pres">
      <dgm:prSet presAssocID="{C41B5929-0A89-4538-9EA3-500D1E129782}" presName="Child4Accent6" presStyleLbl="alignNode1" presStyleIdx="39" presStyleCnt="51"/>
      <dgm:spPr/>
    </dgm:pt>
    <dgm:pt modelId="{37B3EF65-D854-4159-A1D0-427CE2181359}" type="pres">
      <dgm:prSet presAssocID="{C41B5929-0A89-4538-9EA3-500D1E129782}" presName="Child4Accent7" presStyleLbl="alignNode1" presStyleIdx="40" presStyleCnt="51"/>
      <dgm:spPr/>
    </dgm:pt>
    <dgm:pt modelId="{54C13D6C-CA6D-417A-BB47-EFF2BF5D5FF8}" type="pres">
      <dgm:prSet presAssocID="{C41B5929-0A89-4538-9EA3-500D1E129782}" presName="Child4Accent8" presStyleLbl="alignNode1" presStyleIdx="41" presStyleCnt="51"/>
      <dgm:spPr/>
    </dgm:pt>
    <dgm:pt modelId="{227DBBC4-F262-4D60-9EE9-942C600EE214}" type="pres">
      <dgm:prSet presAssocID="{C41B5929-0A89-4538-9EA3-500D1E129782}" presName="Child4" presStyleLbl="revTx" presStyleIdx="3" presStyleCnt="5" custLinFactNeighborX="311" custLinFactNeighborY="-12441">
        <dgm:presLayoutVars>
          <dgm:chMax/>
          <dgm:chPref val="0"/>
          <dgm:bulletEnabled val="1"/>
        </dgm:presLayoutVars>
      </dgm:prSet>
      <dgm:spPr/>
    </dgm:pt>
    <dgm:pt modelId="{B06BE4E3-C0A3-40A8-8605-06FA0B4372C5}" type="pres">
      <dgm:prSet presAssocID="{481B2B9B-60D4-4824-B249-F612175E70E0}" presName="Child5Accent1" presStyleLbl="alignNode1" presStyleIdx="42" presStyleCnt="51"/>
      <dgm:spPr/>
    </dgm:pt>
    <dgm:pt modelId="{6C5B6F29-EF7E-428C-B240-71D0EA1EE511}" type="pres">
      <dgm:prSet presAssocID="{481B2B9B-60D4-4824-B249-F612175E70E0}" presName="Child5Accent2" presStyleLbl="alignNode1" presStyleIdx="43" presStyleCnt="51"/>
      <dgm:spPr/>
    </dgm:pt>
    <dgm:pt modelId="{14BC278E-DB29-4C51-993E-F8A04D651717}" type="pres">
      <dgm:prSet presAssocID="{481B2B9B-60D4-4824-B249-F612175E70E0}" presName="Child5Accent3" presStyleLbl="alignNode1" presStyleIdx="44" presStyleCnt="51"/>
      <dgm:spPr/>
    </dgm:pt>
    <dgm:pt modelId="{0A674143-D4A4-4DCF-966B-3FB6B0602F6B}" type="pres">
      <dgm:prSet presAssocID="{481B2B9B-60D4-4824-B249-F612175E70E0}" presName="Child5Accent4" presStyleLbl="alignNode1" presStyleIdx="45" presStyleCnt="51"/>
      <dgm:spPr/>
    </dgm:pt>
    <dgm:pt modelId="{4E98F100-4937-463B-9411-54288B9A028B}" type="pres">
      <dgm:prSet presAssocID="{481B2B9B-60D4-4824-B249-F612175E70E0}" presName="Child5Accent5" presStyleLbl="alignNode1" presStyleIdx="46" presStyleCnt="51"/>
      <dgm:spPr/>
    </dgm:pt>
    <dgm:pt modelId="{F408BD44-72FA-40C6-9C84-EFF807D903D5}" type="pres">
      <dgm:prSet presAssocID="{481B2B9B-60D4-4824-B249-F612175E70E0}" presName="Child5Accent6" presStyleLbl="alignNode1" presStyleIdx="47" presStyleCnt="51"/>
      <dgm:spPr/>
    </dgm:pt>
    <dgm:pt modelId="{D6A44B71-81AF-4CDD-B904-4B42CEAB099D}" type="pres">
      <dgm:prSet presAssocID="{481B2B9B-60D4-4824-B249-F612175E70E0}" presName="Child5Accent7" presStyleLbl="alignNode1" presStyleIdx="48" presStyleCnt="51"/>
      <dgm:spPr/>
    </dgm:pt>
    <dgm:pt modelId="{79FCC544-21B4-427A-AB8A-0D4E5104E456}" type="pres">
      <dgm:prSet presAssocID="{481B2B9B-60D4-4824-B249-F612175E70E0}" presName="Child5Accent8" presStyleLbl="alignNode1" presStyleIdx="49" presStyleCnt="51"/>
      <dgm:spPr/>
    </dgm:pt>
    <dgm:pt modelId="{5A0AEC0D-AE09-46EB-AD8B-A134F023E712}" type="pres">
      <dgm:prSet presAssocID="{481B2B9B-60D4-4824-B249-F612175E70E0}" presName="Child5Accent9" presStyleLbl="alignNode1" presStyleIdx="50" presStyleCnt="51"/>
      <dgm:spPr/>
    </dgm:pt>
    <dgm:pt modelId="{4D908746-B73D-4C56-A6C3-10377962028B}" type="pres">
      <dgm:prSet presAssocID="{481B2B9B-60D4-4824-B249-F612175E70E0}" presName="Child5" presStyleLbl="revTx" presStyleIdx="4" presStyleCnt="5" custLinFactNeighborX="-1249" custLinFactNeighborY="-12867">
        <dgm:presLayoutVars>
          <dgm:chMax/>
          <dgm:chPref val="0"/>
          <dgm:bulletEnabled val="1"/>
        </dgm:presLayoutVars>
      </dgm:prSet>
      <dgm:spPr/>
    </dgm:pt>
  </dgm:ptLst>
  <dgm:cxnLst>
    <dgm:cxn modelId="{50F14E0E-DC92-4696-BBD0-2EA88979C5DA}" type="presOf" srcId="{F491D96F-19F2-478C-9845-BF294F7DA0A4}" destId="{EA41807F-DB79-4067-AE56-093523AF6BA3}" srcOrd="0" destOrd="0" presId="urn:microsoft.com/office/officeart/2011/layout/ConvergingText"/>
    <dgm:cxn modelId="{D6BD9734-F299-4482-8E23-B366EB92E2FD}" type="presOf" srcId="{C41B5929-0A89-4538-9EA3-500D1E129782}" destId="{227DBBC4-F262-4D60-9EE9-942C600EE214}" srcOrd="0" destOrd="0" presId="urn:microsoft.com/office/officeart/2011/layout/ConvergingText"/>
    <dgm:cxn modelId="{15E9DE4B-86F5-44F0-AC95-E4688D7D36DC}" type="presOf" srcId="{481B2B9B-60D4-4824-B249-F612175E70E0}" destId="{4D908746-B73D-4C56-A6C3-10377962028B}" srcOrd="0" destOrd="0" presId="urn:microsoft.com/office/officeart/2011/layout/ConvergingText"/>
    <dgm:cxn modelId="{9CD1DF4B-4AA3-43CA-8930-62C413C826CF}" srcId="{86F39AA9-A86B-4EE7-AC55-FE4A1E199B81}" destId="{0AB653B0-CD37-430F-866A-F0075049596B}" srcOrd="0" destOrd="0" parTransId="{F67F462F-0420-4556-A85F-9709482765F9}" sibTransId="{B833EB3E-9D34-4CA5-9805-D7662CAD5B7A}"/>
    <dgm:cxn modelId="{2DE8EB59-8B10-4DA6-B805-933044A11CC8}" type="presOf" srcId="{0AB653B0-CD37-430F-866A-F0075049596B}" destId="{7D0C4070-B020-4162-BDA2-D57FB1A3FA70}" srcOrd="0" destOrd="0" presId="urn:microsoft.com/office/officeart/2011/layout/ConvergingText"/>
    <dgm:cxn modelId="{07E7177F-6FE7-4DF3-B5B5-54C077EDFFA2}" srcId="{0AB653B0-CD37-430F-866A-F0075049596B}" destId="{C41B5929-0A89-4538-9EA3-500D1E129782}" srcOrd="3" destOrd="0" parTransId="{256E4786-324E-4989-9A2B-A67595995B28}" sibTransId="{0DB47BFF-97E6-4B95-91D5-DEFFE4059FC2}"/>
    <dgm:cxn modelId="{407EE895-4B60-4F07-97E0-F6842C4DA02B}" srcId="{0AB653B0-CD37-430F-866A-F0075049596B}" destId="{481B2B9B-60D4-4824-B249-F612175E70E0}" srcOrd="4" destOrd="0" parTransId="{DEA3344B-DA3B-4818-9C85-7378CD9E091F}" sibTransId="{72D7223E-E0EC-4D2C-9B05-AAB5491B4296}"/>
    <dgm:cxn modelId="{D8FF97A2-CEB4-49AA-B0AD-384A3F8002EC}" srcId="{0AB653B0-CD37-430F-866A-F0075049596B}" destId="{F491D96F-19F2-478C-9845-BF294F7DA0A4}" srcOrd="2" destOrd="0" parTransId="{55F90DDA-56FB-45F3-87DB-7AED53578D41}" sibTransId="{68D5081C-2750-4D17-8E45-E7838A0C7C35}"/>
    <dgm:cxn modelId="{158753BA-E0F3-46F2-B0AC-B3AF1239F191}" type="presOf" srcId="{73230976-A9A4-48A4-82BF-0451D44E8465}" destId="{1227E9E4-29E1-4359-914F-047BF7D9FA69}" srcOrd="0" destOrd="0" presId="urn:microsoft.com/office/officeart/2011/layout/ConvergingText"/>
    <dgm:cxn modelId="{B7C944C4-36DD-4742-BCC6-22A52E051BAD}" srcId="{0AB653B0-CD37-430F-866A-F0075049596B}" destId="{73230976-A9A4-48A4-82BF-0451D44E8465}" srcOrd="1" destOrd="0" parTransId="{F38F5FBE-BE8A-4282-A17C-5B994168DC42}" sibTransId="{F096B0E9-94F7-4335-B318-BDF920588B1B}"/>
    <dgm:cxn modelId="{1A2E35D0-00F6-48A1-ACD6-DF0E244C218F}" type="presOf" srcId="{74692389-0186-4761-8F4E-8638D5F2E271}" destId="{52967622-C82B-45A6-80A5-1CB366C8B806}" srcOrd="0" destOrd="0" presId="urn:microsoft.com/office/officeart/2011/layout/ConvergingText"/>
    <dgm:cxn modelId="{424D8DF1-277F-4EC2-A884-AF6B7ADC4B93}" type="presOf" srcId="{86F39AA9-A86B-4EE7-AC55-FE4A1E199B81}" destId="{A589D3B6-3116-43EF-90FD-126AFF252D70}" srcOrd="0" destOrd="0" presId="urn:microsoft.com/office/officeart/2011/layout/ConvergingText"/>
    <dgm:cxn modelId="{4B0D5BF7-E1B5-4FEE-B00B-A8124468EB36}" srcId="{0AB653B0-CD37-430F-866A-F0075049596B}" destId="{74692389-0186-4761-8F4E-8638D5F2E271}" srcOrd="0" destOrd="0" parTransId="{9FF460B1-7025-44F1-8709-EE4B6C383A78}" sibTransId="{F62FD303-5206-4786-9E23-6CFA6F40A76B}"/>
    <dgm:cxn modelId="{2C1E253B-843B-4C12-B558-31CE1EE38FA8}" type="presParOf" srcId="{A589D3B6-3116-43EF-90FD-126AFF252D70}" destId="{940D645F-85A8-411C-821A-B9523EC41C10}" srcOrd="0" destOrd="0" presId="urn:microsoft.com/office/officeart/2011/layout/ConvergingText"/>
    <dgm:cxn modelId="{F9938F81-9B4C-4A76-ADD3-2A2FF1A9E2FA}" type="presParOf" srcId="{940D645F-85A8-411C-821A-B9523EC41C10}" destId="{0432CA5F-D2ED-4531-8634-679C8C0C11FE}" srcOrd="0" destOrd="0" presId="urn:microsoft.com/office/officeart/2011/layout/ConvergingText"/>
    <dgm:cxn modelId="{E19CCEDB-6EF6-42C7-83AB-6B13CDDF1235}" type="presParOf" srcId="{940D645F-85A8-411C-821A-B9523EC41C10}" destId="{A373F550-0745-46A0-AD7C-FE4451B3AB52}" srcOrd="1" destOrd="0" presId="urn:microsoft.com/office/officeart/2011/layout/ConvergingText"/>
    <dgm:cxn modelId="{FDE91439-7534-4D4F-89A3-F62EFD503D40}" type="presParOf" srcId="{940D645F-85A8-411C-821A-B9523EC41C10}" destId="{793102A3-79A7-4D60-8635-E09F6B221F94}" srcOrd="2" destOrd="0" presId="urn:microsoft.com/office/officeart/2011/layout/ConvergingText"/>
    <dgm:cxn modelId="{0E47C0F5-620A-4575-B9E1-6242FA233B61}" type="presParOf" srcId="{940D645F-85A8-411C-821A-B9523EC41C10}" destId="{1ED2081A-C9B1-40AC-A559-E3BD0DC80BE5}" srcOrd="3" destOrd="0" presId="urn:microsoft.com/office/officeart/2011/layout/ConvergingText"/>
    <dgm:cxn modelId="{F232D244-659D-4539-AAB0-9CB895A5F428}" type="presParOf" srcId="{940D645F-85A8-411C-821A-B9523EC41C10}" destId="{40BBD10E-67F5-4E09-A5B1-30DFF68954E8}" srcOrd="4" destOrd="0" presId="urn:microsoft.com/office/officeart/2011/layout/ConvergingText"/>
    <dgm:cxn modelId="{07A77505-9AC5-4051-BAB9-061440E014DB}" type="presParOf" srcId="{940D645F-85A8-411C-821A-B9523EC41C10}" destId="{A1F48758-F63E-4EAD-ABB4-065B205D9EA4}" srcOrd="5" destOrd="0" presId="urn:microsoft.com/office/officeart/2011/layout/ConvergingText"/>
    <dgm:cxn modelId="{E25FBCD7-6C29-4C57-959F-16F01FACA76C}" type="presParOf" srcId="{940D645F-85A8-411C-821A-B9523EC41C10}" destId="{83CDEDC2-ADB7-40BE-9E55-67CF3DB188CE}" srcOrd="6" destOrd="0" presId="urn:microsoft.com/office/officeart/2011/layout/ConvergingText"/>
    <dgm:cxn modelId="{D78A3761-DDE2-4D38-9564-10928A72CBBF}" type="presParOf" srcId="{940D645F-85A8-411C-821A-B9523EC41C10}" destId="{F9E904F7-8FA1-40D0-AA15-33B38DD0129E}" srcOrd="7" destOrd="0" presId="urn:microsoft.com/office/officeart/2011/layout/ConvergingText"/>
    <dgm:cxn modelId="{1651F77A-79DB-46F1-BDA6-0574A04F6705}" type="presParOf" srcId="{940D645F-85A8-411C-821A-B9523EC41C10}" destId="{AB20EC32-026D-4E40-891B-249312029673}" srcOrd="8" destOrd="0" presId="urn:microsoft.com/office/officeart/2011/layout/ConvergingText"/>
    <dgm:cxn modelId="{E272693E-8C67-40FF-A0F6-00E05167C25E}" type="presParOf" srcId="{940D645F-85A8-411C-821A-B9523EC41C10}" destId="{28E5DF22-ABA6-478C-A4EA-BC8541E40888}" srcOrd="9" destOrd="0" presId="urn:microsoft.com/office/officeart/2011/layout/ConvergingText"/>
    <dgm:cxn modelId="{D8EDF7CF-5717-41ED-80E1-C8B4FC09223A}" type="presParOf" srcId="{940D645F-85A8-411C-821A-B9523EC41C10}" destId="{7D0C4070-B020-4162-BDA2-D57FB1A3FA70}" srcOrd="10" destOrd="0" presId="urn:microsoft.com/office/officeart/2011/layout/ConvergingText"/>
    <dgm:cxn modelId="{8D350864-9459-44E5-9738-D1067031AF9F}" type="presParOf" srcId="{940D645F-85A8-411C-821A-B9523EC41C10}" destId="{D19680D4-C351-426E-B754-006AEC6F2B18}" srcOrd="11" destOrd="0" presId="urn:microsoft.com/office/officeart/2011/layout/ConvergingText"/>
    <dgm:cxn modelId="{4D945EED-338B-4450-8881-B4D99B21B124}" type="presParOf" srcId="{940D645F-85A8-411C-821A-B9523EC41C10}" destId="{414DD4C3-E14F-4D8E-B8F1-41B3303670E6}" srcOrd="12" destOrd="0" presId="urn:microsoft.com/office/officeart/2011/layout/ConvergingText"/>
    <dgm:cxn modelId="{F89CF0D1-FA45-4333-9853-9C48215D7AEE}" type="presParOf" srcId="{940D645F-85A8-411C-821A-B9523EC41C10}" destId="{591E54EE-442D-45FC-905D-9091C64AB40B}" srcOrd="13" destOrd="0" presId="urn:microsoft.com/office/officeart/2011/layout/ConvergingText"/>
    <dgm:cxn modelId="{9A456925-D5BF-4612-8AC3-8923C5E5A69F}" type="presParOf" srcId="{940D645F-85A8-411C-821A-B9523EC41C10}" destId="{35EB3A9D-1B6D-45D8-8ACC-0EE42A0D79B9}" srcOrd="14" destOrd="0" presId="urn:microsoft.com/office/officeart/2011/layout/ConvergingText"/>
    <dgm:cxn modelId="{AC1696E4-7BF9-4A09-A5C0-BA4AD4CF6D30}" type="presParOf" srcId="{940D645F-85A8-411C-821A-B9523EC41C10}" destId="{B0F213BD-CA75-40CA-9C28-381E71D0D4EF}" srcOrd="15" destOrd="0" presId="urn:microsoft.com/office/officeart/2011/layout/ConvergingText"/>
    <dgm:cxn modelId="{A9EF9276-8807-4A63-BD3E-23F5007E2A79}" type="presParOf" srcId="{940D645F-85A8-411C-821A-B9523EC41C10}" destId="{31F054AA-FE9E-4038-A16F-B6C084EE8CA8}" srcOrd="16" destOrd="0" presId="urn:microsoft.com/office/officeart/2011/layout/ConvergingText"/>
    <dgm:cxn modelId="{F5670F8A-169E-49FC-9A55-B5EA42B62C9B}" type="presParOf" srcId="{940D645F-85A8-411C-821A-B9523EC41C10}" destId="{1755B13C-38EF-4384-AA58-EFCEFE995C7E}" srcOrd="17" destOrd="0" presId="urn:microsoft.com/office/officeart/2011/layout/ConvergingText"/>
    <dgm:cxn modelId="{C1985440-5403-4B38-BACF-465D15B6B550}" type="presParOf" srcId="{940D645F-85A8-411C-821A-B9523EC41C10}" destId="{888A4C2E-00DA-406D-B6C2-C56FFEBEABB0}" srcOrd="18" destOrd="0" presId="urn:microsoft.com/office/officeart/2011/layout/ConvergingText"/>
    <dgm:cxn modelId="{8B2D9693-580D-490E-ACE2-C215E166F7D6}" type="presParOf" srcId="{940D645F-85A8-411C-821A-B9523EC41C10}" destId="{4F94DE8F-E566-4CDE-A67D-FCEB1A82D1FE}" srcOrd="19" destOrd="0" presId="urn:microsoft.com/office/officeart/2011/layout/ConvergingText"/>
    <dgm:cxn modelId="{A4066D42-8CB4-43F3-84A5-D0A020EB87FC}" type="presParOf" srcId="{940D645F-85A8-411C-821A-B9523EC41C10}" destId="{52967622-C82B-45A6-80A5-1CB366C8B806}" srcOrd="20" destOrd="0" presId="urn:microsoft.com/office/officeart/2011/layout/ConvergingText"/>
    <dgm:cxn modelId="{B7F6CC44-0F30-4E35-B411-678BB68C3D85}" type="presParOf" srcId="{940D645F-85A8-411C-821A-B9523EC41C10}" destId="{58C24053-0EE6-41DE-98A8-E11847A09635}" srcOrd="21" destOrd="0" presId="urn:microsoft.com/office/officeart/2011/layout/ConvergingText"/>
    <dgm:cxn modelId="{72F46C2B-7D25-4B0A-949F-4AD2DD2CA508}" type="presParOf" srcId="{940D645F-85A8-411C-821A-B9523EC41C10}" destId="{DB636DEB-90B3-4C26-9E06-66845436D2A2}" srcOrd="22" destOrd="0" presId="urn:microsoft.com/office/officeart/2011/layout/ConvergingText"/>
    <dgm:cxn modelId="{52D591E3-AB25-4B65-A4A2-BECD61EA0760}" type="presParOf" srcId="{940D645F-85A8-411C-821A-B9523EC41C10}" destId="{80A341EE-C47D-4204-88CB-D6919D3A8A7C}" srcOrd="23" destOrd="0" presId="urn:microsoft.com/office/officeart/2011/layout/ConvergingText"/>
    <dgm:cxn modelId="{0F59696A-C20A-4C7A-AAB4-6183252BA5BE}" type="presParOf" srcId="{940D645F-85A8-411C-821A-B9523EC41C10}" destId="{2332DDD6-C1A0-4B41-B752-2890E38D4FE9}" srcOrd="24" destOrd="0" presId="urn:microsoft.com/office/officeart/2011/layout/ConvergingText"/>
    <dgm:cxn modelId="{8AF33003-2A64-42A8-B21A-481FEA03DE69}" type="presParOf" srcId="{940D645F-85A8-411C-821A-B9523EC41C10}" destId="{5E192413-CE89-4C2A-800B-591F6CBCF981}" srcOrd="25" destOrd="0" presId="urn:microsoft.com/office/officeart/2011/layout/ConvergingText"/>
    <dgm:cxn modelId="{14DFE13E-2DB5-481D-8367-E873E9FCC08A}" type="presParOf" srcId="{940D645F-85A8-411C-821A-B9523EC41C10}" destId="{D4C72F07-2CF4-4638-BF53-C69E69F505AB}" srcOrd="26" destOrd="0" presId="urn:microsoft.com/office/officeart/2011/layout/ConvergingText"/>
    <dgm:cxn modelId="{CB3ADC83-D3C6-47B7-A877-EB5249261704}" type="presParOf" srcId="{940D645F-85A8-411C-821A-B9523EC41C10}" destId="{58197B8D-E988-404D-A9E4-FB2E0C94E6FE}" srcOrd="27" destOrd="0" presId="urn:microsoft.com/office/officeart/2011/layout/ConvergingText"/>
    <dgm:cxn modelId="{9FE4107F-D3B1-48E5-88C4-804013452C7A}" type="presParOf" srcId="{940D645F-85A8-411C-821A-B9523EC41C10}" destId="{1227E9E4-29E1-4359-914F-047BF7D9FA69}" srcOrd="28" destOrd="0" presId="urn:microsoft.com/office/officeart/2011/layout/ConvergingText"/>
    <dgm:cxn modelId="{701BFE90-BB73-4C41-A761-A0924B83C5C3}" type="presParOf" srcId="{940D645F-85A8-411C-821A-B9523EC41C10}" destId="{A28B4675-1CC3-4DCB-84E2-9149CAE53B68}" srcOrd="29" destOrd="0" presId="urn:microsoft.com/office/officeart/2011/layout/ConvergingText"/>
    <dgm:cxn modelId="{AA037104-52C7-4826-91F4-257D19AA5DE8}" type="presParOf" srcId="{940D645F-85A8-411C-821A-B9523EC41C10}" destId="{3F8D1C13-3529-4406-9EDE-B105403B56E5}" srcOrd="30" destOrd="0" presId="urn:microsoft.com/office/officeart/2011/layout/ConvergingText"/>
    <dgm:cxn modelId="{4B1FC768-AD4E-4E9E-805B-A8086F76356D}" type="presParOf" srcId="{940D645F-85A8-411C-821A-B9523EC41C10}" destId="{6E74520D-F5D1-4B13-8F29-4B9F6A26613F}" srcOrd="31" destOrd="0" presId="urn:microsoft.com/office/officeart/2011/layout/ConvergingText"/>
    <dgm:cxn modelId="{7B06AEE9-97E0-4892-A669-F78185ED000C}" type="presParOf" srcId="{940D645F-85A8-411C-821A-B9523EC41C10}" destId="{8D02EFBF-7470-4F03-9E2F-3975B8B7802C}" srcOrd="32" destOrd="0" presId="urn:microsoft.com/office/officeart/2011/layout/ConvergingText"/>
    <dgm:cxn modelId="{5F6A2415-0139-45CC-AE0C-61FF6124530C}" type="presParOf" srcId="{940D645F-85A8-411C-821A-B9523EC41C10}" destId="{109C8E46-8A47-42B9-8FCD-30A16A678C18}" srcOrd="33" destOrd="0" presId="urn:microsoft.com/office/officeart/2011/layout/ConvergingText"/>
    <dgm:cxn modelId="{6269C536-E900-4986-8F19-DCAEF18B0296}" type="presParOf" srcId="{940D645F-85A8-411C-821A-B9523EC41C10}" destId="{59F76418-1ECE-4132-BAE7-0DCD072E4363}" srcOrd="34" destOrd="0" presId="urn:microsoft.com/office/officeart/2011/layout/ConvergingText"/>
    <dgm:cxn modelId="{98AE609C-30B5-40DD-822A-E1A0C172979A}" type="presParOf" srcId="{940D645F-85A8-411C-821A-B9523EC41C10}" destId="{42C8A545-249F-4552-AC6C-BCDA873CE747}" srcOrd="35" destOrd="0" presId="urn:microsoft.com/office/officeart/2011/layout/ConvergingText"/>
    <dgm:cxn modelId="{ED798DD6-43C6-4A3A-B41B-16D06391502A}" type="presParOf" srcId="{940D645F-85A8-411C-821A-B9523EC41C10}" destId="{EA41807F-DB79-4067-AE56-093523AF6BA3}" srcOrd="36" destOrd="0" presId="urn:microsoft.com/office/officeart/2011/layout/ConvergingText"/>
    <dgm:cxn modelId="{E4B3067A-A0DC-4631-8A59-638048634355}" type="presParOf" srcId="{940D645F-85A8-411C-821A-B9523EC41C10}" destId="{2DAA62F2-A8AE-410E-9C8E-48C2D2B25B44}" srcOrd="37" destOrd="0" presId="urn:microsoft.com/office/officeart/2011/layout/ConvergingText"/>
    <dgm:cxn modelId="{AEBEE9BC-AE2A-4114-A412-7D3299E66F04}" type="presParOf" srcId="{940D645F-85A8-411C-821A-B9523EC41C10}" destId="{480FFEB4-3641-4B84-BE6D-1013EC158119}" srcOrd="38" destOrd="0" presId="urn:microsoft.com/office/officeart/2011/layout/ConvergingText"/>
    <dgm:cxn modelId="{1AF71EA9-53CB-43E2-964F-5A8A57D249D8}" type="presParOf" srcId="{940D645F-85A8-411C-821A-B9523EC41C10}" destId="{CA7BE8BB-8952-4F7F-93A9-FC70E53A3A40}" srcOrd="39" destOrd="0" presId="urn:microsoft.com/office/officeart/2011/layout/ConvergingText"/>
    <dgm:cxn modelId="{CA55AA10-6C7A-4743-AE67-53EB2B2D9F41}" type="presParOf" srcId="{940D645F-85A8-411C-821A-B9523EC41C10}" destId="{774F3C78-6FAA-4D66-9F7B-AD12DE30A67F}" srcOrd="40" destOrd="0" presId="urn:microsoft.com/office/officeart/2011/layout/ConvergingText"/>
    <dgm:cxn modelId="{9658F73B-66F0-4F2C-9F6D-FE1CD008D54C}" type="presParOf" srcId="{940D645F-85A8-411C-821A-B9523EC41C10}" destId="{D9461A25-25F3-43C5-9C3F-5DD3E3B82E97}" srcOrd="41" destOrd="0" presId="urn:microsoft.com/office/officeart/2011/layout/ConvergingText"/>
    <dgm:cxn modelId="{52B92DBB-58B1-4C51-AC9B-B51089622F9D}" type="presParOf" srcId="{940D645F-85A8-411C-821A-B9523EC41C10}" destId="{833FDB38-35B1-428C-A702-5B9A52AB433B}" srcOrd="42" destOrd="0" presId="urn:microsoft.com/office/officeart/2011/layout/ConvergingText"/>
    <dgm:cxn modelId="{1C6E0006-D939-4CD5-A04E-1D5B241F954E}" type="presParOf" srcId="{940D645F-85A8-411C-821A-B9523EC41C10}" destId="{37B3EF65-D854-4159-A1D0-427CE2181359}" srcOrd="43" destOrd="0" presId="urn:microsoft.com/office/officeart/2011/layout/ConvergingText"/>
    <dgm:cxn modelId="{236CF86A-C548-487B-847D-70ACA9BCC6E0}" type="presParOf" srcId="{940D645F-85A8-411C-821A-B9523EC41C10}" destId="{54C13D6C-CA6D-417A-BB47-EFF2BF5D5FF8}" srcOrd="44" destOrd="0" presId="urn:microsoft.com/office/officeart/2011/layout/ConvergingText"/>
    <dgm:cxn modelId="{D2B72D42-CDE8-419D-9EC3-C0FABD6FB1C1}" type="presParOf" srcId="{940D645F-85A8-411C-821A-B9523EC41C10}" destId="{227DBBC4-F262-4D60-9EE9-942C600EE214}" srcOrd="45" destOrd="0" presId="urn:microsoft.com/office/officeart/2011/layout/ConvergingText"/>
    <dgm:cxn modelId="{44117456-979A-402D-8E34-DD671D2C84EC}" type="presParOf" srcId="{940D645F-85A8-411C-821A-B9523EC41C10}" destId="{B06BE4E3-C0A3-40A8-8605-06FA0B4372C5}" srcOrd="46" destOrd="0" presId="urn:microsoft.com/office/officeart/2011/layout/ConvergingText"/>
    <dgm:cxn modelId="{253874A0-A9A9-4030-A72D-FC792760B131}" type="presParOf" srcId="{940D645F-85A8-411C-821A-B9523EC41C10}" destId="{6C5B6F29-EF7E-428C-B240-71D0EA1EE511}" srcOrd="47" destOrd="0" presId="urn:microsoft.com/office/officeart/2011/layout/ConvergingText"/>
    <dgm:cxn modelId="{C7E6A078-5C9D-4239-BC28-92139A3B87BD}" type="presParOf" srcId="{940D645F-85A8-411C-821A-B9523EC41C10}" destId="{14BC278E-DB29-4C51-993E-F8A04D651717}" srcOrd="48" destOrd="0" presId="urn:microsoft.com/office/officeart/2011/layout/ConvergingText"/>
    <dgm:cxn modelId="{CDB90F50-0BF3-47D2-B707-8A9FD7E2E2EC}" type="presParOf" srcId="{940D645F-85A8-411C-821A-B9523EC41C10}" destId="{0A674143-D4A4-4DCF-966B-3FB6B0602F6B}" srcOrd="49" destOrd="0" presId="urn:microsoft.com/office/officeart/2011/layout/ConvergingText"/>
    <dgm:cxn modelId="{8E8500D6-DCC9-410A-962B-65F1F16F58A5}" type="presParOf" srcId="{940D645F-85A8-411C-821A-B9523EC41C10}" destId="{4E98F100-4937-463B-9411-54288B9A028B}" srcOrd="50" destOrd="0" presId="urn:microsoft.com/office/officeart/2011/layout/ConvergingText"/>
    <dgm:cxn modelId="{E62CFE99-7099-4D70-B958-7DF67704CAC8}" type="presParOf" srcId="{940D645F-85A8-411C-821A-B9523EC41C10}" destId="{F408BD44-72FA-40C6-9C84-EFF807D903D5}" srcOrd="51" destOrd="0" presId="urn:microsoft.com/office/officeart/2011/layout/ConvergingText"/>
    <dgm:cxn modelId="{5EC240DD-1374-4B22-A557-268D558103FB}" type="presParOf" srcId="{940D645F-85A8-411C-821A-B9523EC41C10}" destId="{D6A44B71-81AF-4CDD-B904-4B42CEAB099D}" srcOrd="52" destOrd="0" presId="urn:microsoft.com/office/officeart/2011/layout/ConvergingText"/>
    <dgm:cxn modelId="{1D6FDAE7-09A5-438B-9E05-C055697DC046}" type="presParOf" srcId="{940D645F-85A8-411C-821A-B9523EC41C10}" destId="{79FCC544-21B4-427A-AB8A-0D4E5104E456}" srcOrd="53" destOrd="0" presId="urn:microsoft.com/office/officeart/2011/layout/ConvergingText"/>
    <dgm:cxn modelId="{B033FB1E-D9DA-4DE6-98B8-7A19E5167035}" type="presParOf" srcId="{940D645F-85A8-411C-821A-B9523EC41C10}" destId="{5A0AEC0D-AE09-46EB-AD8B-A134F023E712}" srcOrd="54" destOrd="0" presId="urn:microsoft.com/office/officeart/2011/layout/ConvergingText"/>
    <dgm:cxn modelId="{11F2032F-D609-43AB-80DF-C58CF215B739}" type="presParOf" srcId="{940D645F-85A8-411C-821A-B9523EC41C10}" destId="{4D908746-B73D-4C56-A6C3-10377962028B}" srcOrd="55" destOrd="0" presId="urn:microsoft.com/office/officeart/2011/layout/ConvergingTex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F1B8A728-4748-4FCF-B7C6-02CD12A3A28E}"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7C1A63EA-2B11-4792-BF98-20B8F065A379}">
      <dgm:prSet phldrT="[Text]" custT="1"/>
      <dgm:spPr>
        <a:solidFill>
          <a:srgbClr val="033B57"/>
        </a:solidFill>
      </dgm:spPr>
      <dgm:t>
        <a:bodyPr/>
        <a:lstStyle/>
        <a:p>
          <a:r>
            <a:rPr lang="en-US" sz="2000" dirty="0"/>
            <a:t>Daily list of goals</a:t>
          </a:r>
        </a:p>
      </dgm:t>
    </dgm:pt>
    <dgm:pt modelId="{0786A892-0E04-4375-B610-659215E8F99D}" type="parTrans" cxnId="{110FD7E8-CB05-49DE-AEBA-D6BA15C5C168}">
      <dgm:prSet/>
      <dgm:spPr/>
      <dgm:t>
        <a:bodyPr/>
        <a:lstStyle/>
        <a:p>
          <a:endParaRPr lang="en-US"/>
        </a:p>
      </dgm:t>
    </dgm:pt>
    <dgm:pt modelId="{5C2065CA-8772-4F79-8C66-D3DF53F84484}" type="sibTrans" cxnId="{110FD7E8-CB05-49DE-AEBA-D6BA15C5C168}">
      <dgm:prSet/>
      <dgm:spPr/>
      <dgm:t>
        <a:bodyPr/>
        <a:lstStyle/>
        <a:p>
          <a:endParaRPr lang="en-US"/>
        </a:p>
      </dgm:t>
    </dgm:pt>
    <dgm:pt modelId="{CF0AF835-F390-4A9A-BAB7-6AAAD4746DB1}">
      <dgm:prSet phldrT="[Text]" custT="1"/>
      <dgm:spPr>
        <a:solidFill>
          <a:srgbClr val="033B57"/>
        </a:solidFill>
      </dgm:spPr>
      <dgm:t>
        <a:bodyPr/>
        <a:lstStyle/>
        <a:p>
          <a:r>
            <a:rPr lang="en-US" sz="2000" dirty="0"/>
            <a:t>Keep office organized</a:t>
          </a:r>
        </a:p>
      </dgm:t>
    </dgm:pt>
    <dgm:pt modelId="{03C0AA33-E1FE-4FA5-8914-AB7BF2E80D5E}" type="parTrans" cxnId="{23B10E57-CEB9-4C10-B1F2-D3CFF4AF187C}">
      <dgm:prSet/>
      <dgm:spPr/>
      <dgm:t>
        <a:bodyPr/>
        <a:lstStyle/>
        <a:p>
          <a:endParaRPr lang="en-US"/>
        </a:p>
      </dgm:t>
    </dgm:pt>
    <dgm:pt modelId="{E1DF0F0E-5D74-4BC9-B606-FD729067EF1B}" type="sibTrans" cxnId="{23B10E57-CEB9-4C10-B1F2-D3CFF4AF187C}">
      <dgm:prSet/>
      <dgm:spPr/>
      <dgm:t>
        <a:bodyPr/>
        <a:lstStyle/>
        <a:p>
          <a:endParaRPr lang="en-US"/>
        </a:p>
      </dgm:t>
    </dgm:pt>
    <dgm:pt modelId="{4C10B4D5-C32C-4990-B9A6-2964B8EA18D2}">
      <dgm:prSet phldrT="[Text]" custT="1"/>
      <dgm:spPr>
        <a:solidFill>
          <a:srgbClr val="033B57"/>
        </a:solidFill>
      </dgm:spPr>
      <dgm:t>
        <a:bodyPr/>
        <a:lstStyle/>
        <a:p>
          <a:r>
            <a:rPr lang="en-US" sz="2000" dirty="0"/>
            <a:t>Set aside time for data entry</a:t>
          </a:r>
        </a:p>
      </dgm:t>
    </dgm:pt>
    <dgm:pt modelId="{D25B999A-9FB5-43ED-B17C-2A8549799CF9}" type="parTrans" cxnId="{E0C92056-ECEA-40C0-B0AA-1E15ADA416E4}">
      <dgm:prSet/>
      <dgm:spPr/>
      <dgm:t>
        <a:bodyPr/>
        <a:lstStyle/>
        <a:p>
          <a:endParaRPr lang="en-US"/>
        </a:p>
      </dgm:t>
    </dgm:pt>
    <dgm:pt modelId="{C4F1C036-26F8-4E8B-A632-736BFD42F7FF}" type="sibTrans" cxnId="{E0C92056-ECEA-40C0-B0AA-1E15ADA416E4}">
      <dgm:prSet/>
      <dgm:spPr/>
      <dgm:t>
        <a:bodyPr/>
        <a:lstStyle/>
        <a:p>
          <a:endParaRPr lang="en-US"/>
        </a:p>
      </dgm:t>
    </dgm:pt>
    <dgm:pt modelId="{07EA1577-2479-493E-83B7-4B23C9B9F11A}">
      <dgm:prSet phldrT="[Text]" custT="1"/>
      <dgm:spPr>
        <a:solidFill>
          <a:srgbClr val="033B57"/>
        </a:solidFill>
      </dgm:spPr>
      <dgm:t>
        <a:bodyPr/>
        <a:lstStyle/>
        <a:p>
          <a:r>
            <a:rPr lang="en-US" sz="2000" dirty="0"/>
            <a:t>Prioritize activities</a:t>
          </a:r>
        </a:p>
      </dgm:t>
    </dgm:pt>
    <dgm:pt modelId="{BDC64C79-6B4C-4AB6-91FF-E2A1AC4E6EC5}" type="parTrans" cxnId="{4219B0B7-A5EB-4F35-B2B6-B95AF8EC4FFD}">
      <dgm:prSet/>
      <dgm:spPr/>
      <dgm:t>
        <a:bodyPr/>
        <a:lstStyle/>
        <a:p>
          <a:endParaRPr lang="en-US"/>
        </a:p>
      </dgm:t>
    </dgm:pt>
    <dgm:pt modelId="{0F55644E-BA8C-4B8D-83DF-8D5F162B6411}" type="sibTrans" cxnId="{4219B0B7-A5EB-4F35-B2B6-B95AF8EC4FFD}">
      <dgm:prSet/>
      <dgm:spPr/>
      <dgm:t>
        <a:bodyPr/>
        <a:lstStyle/>
        <a:p>
          <a:endParaRPr lang="en-US"/>
        </a:p>
      </dgm:t>
    </dgm:pt>
    <dgm:pt modelId="{90F25A69-697C-4DB7-A269-7B50A4F1C83A}">
      <dgm:prSet phldrT="[Text]" custT="1"/>
      <dgm:spPr>
        <a:solidFill>
          <a:srgbClr val="033B57"/>
        </a:solidFill>
      </dgm:spPr>
      <dgm:t>
        <a:bodyPr/>
        <a:lstStyle/>
        <a:p>
          <a:r>
            <a:rPr lang="en-US" sz="2000" dirty="0"/>
            <a:t>Avoid overscheduling</a:t>
          </a:r>
        </a:p>
      </dgm:t>
    </dgm:pt>
    <dgm:pt modelId="{B41FA5CC-D127-43E4-9BF8-F90B9C7D16F1}" type="parTrans" cxnId="{E68E1AC6-6E5C-49DC-8A30-A8CB6E387B2E}">
      <dgm:prSet/>
      <dgm:spPr/>
      <dgm:t>
        <a:bodyPr/>
        <a:lstStyle/>
        <a:p>
          <a:endParaRPr lang="en-US"/>
        </a:p>
      </dgm:t>
    </dgm:pt>
    <dgm:pt modelId="{82108BA6-3DDE-4969-984C-2E899E530158}" type="sibTrans" cxnId="{E68E1AC6-6E5C-49DC-8A30-A8CB6E387B2E}">
      <dgm:prSet/>
      <dgm:spPr/>
      <dgm:t>
        <a:bodyPr/>
        <a:lstStyle/>
        <a:p>
          <a:endParaRPr lang="en-US"/>
        </a:p>
      </dgm:t>
    </dgm:pt>
    <dgm:pt modelId="{7D5092B8-5F10-45C4-9BA1-72B53FA0B6D2}">
      <dgm:prSet phldrT="[Text]" custT="1"/>
      <dgm:spPr>
        <a:solidFill>
          <a:srgbClr val="033B57"/>
        </a:solidFill>
      </dgm:spPr>
      <dgm:t>
        <a:bodyPr/>
        <a:lstStyle/>
        <a:p>
          <a:r>
            <a:rPr lang="en-US" sz="2000" dirty="0"/>
            <a:t>Communicate with supervisor</a:t>
          </a:r>
        </a:p>
      </dgm:t>
    </dgm:pt>
    <dgm:pt modelId="{75E21C8F-9DFC-44E8-842E-2E3B656D1911}" type="parTrans" cxnId="{CC340B3D-D3FD-428B-9BB3-D21A86910AD3}">
      <dgm:prSet/>
      <dgm:spPr/>
      <dgm:t>
        <a:bodyPr/>
        <a:lstStyle/>
        <a:p>
          <a:endParaRPr lang="en-US"/>
        </a:p>
      </dgm:t>
    </dgm:pt>
    <dgm:pt modelId="{84D7C9AF-FE42-4C6C-92E6-FF7EC1F942A4}" type="sibTrans" cxnId="{CC340B3D-D3FD-428B-9BB3-D21A86910AD3}">
      <dgm:prSet/>
      <dgm:spPr/>
      <dgm:t>
        <a:bodyPr/>
        <a:lstStyle/>
        <a:p>
          <a:endParaRPr lang="en-US"/>
        </a:p>
      </dgm:t>
    </dgm:pt>
    <dgm:pt modelId="{F57F4742-E55C-4FBF-8D88-C51E32E688FE}" type="pres">
      <dgm:prSet presAssocID="{F1B8A728-4748-4FCF-B7C6-02CD12A3A28E}" presName="Name0" presStyleCnt="0">
        <dgm:presLayoutVars>
          <dgm:chMax val="7"/>
          <dgm:chPref val="7"/>
          <dgm:dir/>
        </dgm:presLayoutVars>
      </dgm:prSet>
      <dgm:spPr/>
    </dgm:pt>
    <dgm:pt modelId="{01C7E591-9AB8-469F-8C11-64609A0A03B8}" type="pres">
      <dgm:prSet presAssocID="{F1B8A728-4748-4FCF-B7C6-02CD12A3A28E}" presName="Name1" presStyleCnt="0"/>
      <dgm:spPr/>
    </dgm:pt>
    <dgm:pt modelId="{18658ED9-23BF-44E8-8017-AFC78EBCE739}" type="pres">
      <dgm:prSet presAssocID="{F1B8A728-4748-4FCF-B7C6-02CD12A3A28E}" presName="cycle" presStyleCnt="0"/>
      <dgm:spPr/>
    </dgm:pt>
    <dgm:pt modelId="{78D09E43-6903-4FA1-88D9-25A46C1D473A}" type="pres">
      <dgm:prSet presAssocID="{F1B8A728-4748-4FCF-B7C6-02CD12A3A28E}" presName="srcNode" presStyleLbl="node1" presStyleIdx="0" presStyleCnt="6"/>
      <dgm:spPr/>
    </dgm:pt>
    <dgm:pt modelId="{DC837B04-683C-4D5A-93FC-BB51DBBF74A9}" type="pres">
      <dgm:prSet presAssocID="{F1B8A728-4748-4FCF-B7C6-02CD12A3A28E}" presName="conn" presStyleLbl="parChTrans1D2" presStyleIdx="0" presStyleCnt="1"/>
      <dgm:spPr/>
    </dgm:pt>
    <dgm:pt modelId="{CA94187A-BEF1-4AEF-B232-B38C48333720}" type="pres">
      <dgm:prSet presAssocID="{F1B8A728-4748-4FCF-B7C6-02CD12A3A28E}" presName="extraNode" presStyleLbl="node1" presStyleIdx="0" presStyleCnt="6"/>
      <dgm:spPr/>
    </dgm:pt>
    <dgm:pt modelId="{8E16E859-A19F-4E7F-86B2-E60B68B2AA16}" type="pres">
      <dgm:prSet presAssocID="{F1B8A728-4748-4FCF-B7C6-02CD12A3A28E}" presName="dstNode" presStyleLbl="node1" presStyleIdx="0" presStyleCnt="6"/>
      <dgm:spPr/>
    </dgm:pt>
    <dgm:pt modelId="{83A653A0-781F-45F3-9383-DB8BBAA9633D}" type="pres">
      <dgm:prSet presAssocID="{7C1A63EA-2B11-4792-BF98-20B8F065A379}" presName="text_1" presStyleLbl="node1" presStyleIdx="0" presStyleCnt="6">
        <dgm:presLayoutVars>
          <dgm:bulletEnabled val="1"/>
        </dgm:presLayoutVars>
      </dgm:prSet>
      <dgm:spPr/>
    </dgm:pt>
    <dgm:pt modelId="{F9847C39-AAB9-4E64-96E8-B2FAB7758F76}" type="pres">
      <dgm:prSet presAssocID="{7C1A63EA-2B11-4792-BF98-20B8F065A379}" presName="accent_1" presStyleCnt="0"/>
      <dgm:spPr/>
    </dgm:pt>
    <dgm:pt modelId="{69F3D4DC-5CFD-44BE-BCEB-5555C82A1653}" type="pres">
      <dgm:prSet presAssocID="{7C1A63EA-2B11-4792-BF98-20B8F065A379}" presName="accentRepeatNode" presStyleLbl="solidFgAcc1" presStyleIdx="0" presStyleCnt="6"/>
      <dgm:spPr/>
    </dgm:pt>
    <dgm:pt modelId="{74D4B2F1-7D30-475D-9B2C-CB554E4464C3}" type="pres">
      <dgm:prSet presAssocID="{CF0AF835-F390-4A9A-BAB7-6AAAD4746DB1}" presName="text_2" presStyleLbl="node1" presStyleIdx="1" presStyleCnt="6">
        <dgm:presLayoutVars>
          <dgm:bulletEnabled val="1"/>
        </dgm:presLayoutVars>
      </dgm:prSet>
      <dgm:spPr/>
    </dgm:pt>
    <dgm:pt modelId="{B45C1455-5A4F-41A6-8B97-47B0823482DE}" type="pres">
      <dgm:prSet presAssocID="{CF0AF835-F390-4A9A-BAB7-6AAAD4746DB1}" presName="accent_2" presStyleCnt="0"/>
      <dgm:spPr/>
    </dgm:pt>
    <dgm:pt modelId="{303278B8-0136-4547-A767-A62DB292C827}" type="pres">
      <dgm:prSet presAssocID="{CF0AF835-F390-4A9A-BAB7-6AAAD4746DB1}" presName="accentRepeatNode" presStyleLbl="solidFgAcc1" presStyleIdx="1" presStyleCnt="6"/>
      <dgm:spPr/>
    </dgm:pt>
    <dgm:pt modelId="{BDC0CBDF-176B-4439-9832-44DD39FCD276}" type="pres">
      <dgm:prSet presAssocID="{4C10B4D5-C32C-4990-B9A6-2964B8EA18D2}" presName="text_3" presStyleLbl="node1" presStyleIdx="2" presStyleCnt="6">
        <dgm:presLayoutVars>
          <dgm:bulletEnabled val="1"/>
        </dgm:presLayoutVars>
      </dgm:prSet>
      <dgm:spPr/>
    </dgm:pt>
    <dgm:pt modelId="{940EC42E-9158-4CDB-B32C-FE4B7C337F37}" type="pres">
      <dgm:prSet presAssocID="{4C10B4D5-C32C-4990-B9A6-2964B8EA18D2}" presName="accent_3" presStyleCnt="0"/>
      <dgm:spPr/>
    </dgm:pt>
    <dgm:pt modelId="{1186A045-AD26-4018-8AA1-4EF49EA38412}" type="pres">
      <dgm:prSet presAssocID="{4C10B4D5-C32C-4990-B9A6-2964B8EA18D2}" presName="accentRepeatNode" presStyleLbl="solidFgAcc1" presStyleIdx="2" presStyleCnt="6"/>
      <dgm:spPr/>
    </dgm:pt>
    <dgm:pt modelId="{1805FB12-52D9-48EB-8E94-51315A954FD4}" type="pres">
      <dgm:prSet presAssocID="{07EA1577-2479-493E-83B7-4B23C9B9F11A}" presName="text_4" presStyleLbl="node1" presStyleIdx="3" presStyleCnt="6">
        <dgm:presLayoutVars>
          <dgm:bulletEnabled val="1"/>
        </dgm:presLayoutVars>
      </dgm:prSet>
      <dgm:spPr/>
    </dgm:pt>
    <dgm:pt modelId="{B8B599D3-8CD1-4F2F-BD2C-5E9A43EC1E77}" type="pres">
      <dgm:prSet presAssocID="{07EA1577-2479-493E-83B7-4B23C9B9F11A}" presName="accent_4" presStyleCnt="0"/>
      <dgm:spPr/>
    </dgm:pt>
    <dgm:pt modelId="{64D180FD-1594-44C6-9D97-9199715890B4}" type="pres">
      <dgm:prSet presAssocID="{07EA1577-2479-493E-83B7-4B23C9B9F11A}" presName="accentRepeatNode" presStyleLbl="solidFgAcc1" presStyleIdx="3" presStyleCnt="6"/>
      <dgm:spPr/>
    </dgm:pt>
    <dgm:pt modelId="{EDF729F1-01F5-461D-818C-31F6A42686EA}" type="pres">
      <dgm:prSet presAssocID="{90F25A69-697C-4DB7-A269-7B50A4F1C83A}" presName="text_5" presStyleLbl="node1" presStyleIdx="4" presStyleCnt="6">
        <dgm:presLayoutVars>
          <dgm:bulletEnabled val="1"/>
        </dgm:presLayoutVars>
      </dgm:prSet>
      <dgm:spPr/>
    </dgm:pt>
    <dgm:pt modelId="{8CA7B718-51CA-4AC5-9AFC-BFA4BF267B98}" type="pres">
      <dgm:prSet presAssocID="{90F25A69-697C-4DB7-A269-7B50A4F1C83A}" presName="accent_5" presStyleCnt="0"/>
      <dgm:spPr/>
    </dgm:pt>
    <dgm:pt modelId="{1ACFE78A-59D1-46A2-B24A-9464DDEAFA15}" type="pres">
      <dgm:prSet presAssocID="{90F25A69-697C-4DB7-A269-7B50A4F1C83A}" presName="accentRepeatNode" presStyleLbl="solidFgAcc1" presStyleIdx="4" presStyleCnt="6"/>
      <dgm:spPr/>
    </dgm:pt>
    <dgm:pt modelId="{DD9AFF37-2AD3-49F1-9F66-CCC50AEBD65D}" type="pres">
      <dgm:prSet presAssocID="{7D5092B8-5F10-45C4-9BA1-72B53FA0B6D2}" presName="text_6" presStyleLbl="node1" presStyleIdx="5" presStyleCnt="6">
        <dgm:presLayoutVars>
          <dgm:bulletEnabled val="1"/>
        </dgm:presLayoutVars>
      </dgm:prSet>
      <dgm:spPr/>
    </dgm:pt>
    <dgm:pt modelId="{74031626-11D7-44A5-A48B-B15161BD61EB}" type="pres">
      <dgm:prSet presAssocID="{7D5092B8-5F10-45C4-9BA1-72B53FA0B6D2}" presName="accent_6" presStyleCnt="0"/>
      <dgm:spPr/>
    </dgm:pt>
    <dgm:pt modelId="{5DC527C1-D956-4FE2-BB9E-FABB5F5B0EE3}" type="pres">
      <dgm:prSet presAssocID="{7D5092B8-5F10-45C4-9BA1-72B53FA0B6D2}" presName="accentRepeatNode" presStyleLbl="solidFgAcc1" presStyleIdx="5" presStyleCnt="6"/>
      <dgm:spPr/>
    </dgm:pt>
  </dgm:ptLst>
  <dgm:cxnLst>
    <dgm:cxn modelId="{5FFE340B-7DB3-4BBF-9A4F-6627A30F7BA7}" type="presOf" srcId="{5C2065CA-8772-4F79-8C66-D3DF53F84484}" destId="{DC837B04-683C-4D5A-93FC-BB51DBBF74A9}" srcOrd="0" destOrd="0" presId="urn:microsoft.com/office/officeart/2008/layout/VerticalCurvedList"/>
    <dgm:cxn modelId="{A1F7341B-8BE0-4760-81EC-97AEA7648366}" type="presOf" srcId="{07EA1577-2479-493E-83B7-4B23C9B9F11A}" destId="{1805FB12-52D9-48EB-8E94-51315A954FD4}" srcOrd="0" destOrd="0" presId="urn:microsoft.com/office/officeart/2008/layout/VerticalCurvedList"/>
    <dgm:cxn modelId="{CC340B3D-D3FD-428B-9BB3-D21A86910AD3}" srcId="{F1B8A728-4748-4FCF-B7C6-02CD12A3A28E}" destId="{7D5092B8-5F10-45C4-9BA1-72B53FA0B6D2}" srcOrd="5" destOrd="0" parTransId="{75E21C8F-9DFC-44E8-842E-2E3B656D1911}" sibTransId="{84D7C9AF-FE42-4C6C-92E6-FF7EC1F942A4}"/>
    <dgm:cxn modelId="{CEAB4E61-2297-4184-B029-AF2A2375C561}" type="presOf" srcId="{7D5092B8-5F10-45C4-9BA1-72B53FA0B6D2}" destId="{DD9AFF37-2AD3-49F1-9F66-CCC50AEBD65D}" srcOrd="0" destOrd="0" presId="urn:microsoft.com/office/officeart/2008/layout/VerticalCurvedList"/>
    <dgm:cxn modelId="{B321F646-6970-4591-9A3E-2B620FFC063B}" type="presOf" srcId="{7C1A63EA-2B11-4792-BF98-20B8F065A379}" destId="{83A653A0-781F-45F3-9383-DB8BBAA9633D}" srcOrd="0" destOrd="0" presId="urn:microsoft.com/office/officeart/2008/layout/VerticalCurvedList"/>
    <dgm:cxn modelId="{E0C92056-ECEA-40C0-B0AA-1E15ADA416E4}" srcId="{F1B8A728-4748-4FCF-B7C6-02CD12A3A28E}" destId="{4C10B4D5-C32C-4990-B9A6-2964B8EA18D2}" srcOrd="2" destOrd="0" parTransId="{D25B999A-9FB5-43ED-B17C-2A8549799CF9}" sibTransId="{C4F1C036-26F8-4E8B-A632-736BFD42F7FF}"/>
    <dgm:cxn modelId="{23B10E57-CEB9-4C10-B1F2-D3CFF4AF187C}" srcId="{F1B8A728-4748-4FCF-B7C6-02CD12A3A28E}" destId="{CF0AF835-F390-4A9A-BAB7-6AAAD4746DB1}" srcOrd="1" destOrd="0" parTransId="{03C0AA33-E1FE-4FA5-8914-AB7BF2E80D5E}" sibTransId="{E1DF0F0E-5D74-4BC9-B606-FD729067EF1B}"/>
    <dgm:cxn modelId="{9D27E499-1FA7-4B33-B55E-30A74D54D268}" type="presOf" srcId="{4C10B4D5-C32C-4990-B9A6-2964B8EA18D2}" destId="{BDC0CBDF-176B-4439-9832-44DD39FCD276}" srcOrd="0" destOrd="0" presId="urn:microsoft.com/office/officeart/2008/layout/VerticalCurvedList"/>
    <dgm:cxn modelId="{9252ECAC-06DE-473C-9F62-FDE7C9C54EF4}" type="presOf" srcId="{90F25A69-697C-4DB7-A269-7B50A4F1C83A}" destId="{EDF729F1-01F5-461D-818C-31F6A42686EA}" srcOrd="0" destOrd="0" presId="urn:microsoft.com/office/officeart/2008/layout/VerticalCurvedList"/>
    <dgm:cxn modelId="{82332EB2-09DB-4102-9937-758A8E6D6824}" type="presOf" srcId="{CF0AF835-F390-4A9A-BAB7-6AAAD4746DB1}" destId="{74D4B2F1-7D30-475D-9B2C-CB554E4464C3}" srcOrd="0" destOrd="0" presId="urn:microsoft.com/office/officeart/2008/layout/VerticalCurvedList"/>
    <dgm:cxn modelId="{4219B0B7-A5EB-4F35-B2B6-B95AF8EC4FFD}" srcId="{F1B8A728-4748-4FCF-B7C6-02CD12A3A28E}" destId="{07EA1577-2479-493E-83B7-4B23C9B9F11A}" srcOrd="3" destOrd="0" parTransId="{BDC64C79-6B4C-4AB6-91FF-E2A1AC4E6EC5}" sibTransId="{0F55644E-BA8C-4B8D-83DF-8D5F162B6411}"/>
    <dgm:cxn modelId="{E68E1AC6-6E5C-49DC-8A30-A8CB6E387B2E}" srcId="{F1B8A728-4748-4FCF-B7C6-02CD12A3A28E}" destId="{90F25A69-697C-4DB7-A269-7B50A4F1C83A}" srcOrd="4" destOrd="0" parTransId="{B41FA5CC-D127-43E4-9BF8-F90B9C7D16F1}" sibTransId="{82108BA6-3DDE-4969-984C-2E899E530158}"/>
    <dgm:cxn modelId="{BB77B2D3-6B52-4F7C-A37B-486E3AAD3ED6}" type="presOf" srcId="{F1B8A728-4748-4FCF-B7C6-02CD12A3A28E}" destId="{F57F4742-E55C-4FBF-8D88-C51E32E688FE}" srcOrd="0" destOrd="0" presId="urn:microsoft.com/office/officeart/2008/layout/VerticalCurvedList"/>
    <dgm:cxn modelId="{110FD7E8-CB05-49DE-AEBA-D6BA15C5C168}" srcId="{F1B8A728-4748-4FCF-B7C6-02CD12A3A28E}" destId="{7C1A63EA-2B11-4792-BF98-20B8F065A379}" srcOrd="0" destOrd="0" parTransId="{0786A892-0E04-4375-B610-659215E8F99D}" sibTransId="{5C2065CA-8772-4F79-8C66-D3DF53F84484}"/>
    <dgm:cxn modelId="{3E70D2FB-4098-4BDA-9C05-FD7A6560B0E1}" type="presParOf" srcId="{F57F4742-E55C-4FBF-8D88-C51E32E688FE}" destId="{01C7E591-9AB8-469F-8C11-64609A0A03B8}" srcOrd="0" destOrd="0" presId="urn:microsoft.com/office/officeart/2008/layout/VerticalCurvedList"/>
    <dgm:cxn modelId="{3165C002-DBAA-42E1-8B2E-A59E81B1276A}" type="presParOf" srcId="{01C7E591-9AB8-469F-8C11-64609A0A03B8}" destId="{18658ED9-23BF-44E8-8017-AFC78EBCE739}" srcOrd="0" destOrd="0" presId="urn:microsoft.com/office/officeart/2008/layout/VerticalCurvedList"/>
    <dgm:cxn modelId="{46B794AE-0E11-4104-9CA6-278D3EEA827A}" type="presParOf" srcId="{18658ED9-23BF-44E8-8017-AFC78EBCE739}" destId="{78D09E43-6903-4FA1-88D9-25A46C1D473A}" srcOrd="0" destOrd="0" presId="urn:microsoft.com/office/officeart/2008/layout/VerticalCurvedList"/>
    <dgm:cxn modelId="{587254E2-7C17-4AAD-B6A6-3C2F634B7F10}" type="presParOf" srcId="{18658ED9-23BF-44E8-8017-AFC78EBCE739}" destId="{DC837B04-683C-4D5A-93FC-BB51DBBF74A9}" srcOrd="1" destOrd="0" presId="urn:microsoft.com/office/officeart/2008/layout/VerticalCurvedList"/>
    <dgm:cxn modelId="{F3FA0B55-5E83-43D2-9587-C93A684DEF3F}" type="presParOf" srcId="{18658ED9-23BF-44E8-8017-AFC78EBCE739}" destId="{CA94187A-BEF1-4AEF-B232-B38C48333720}" srcOrd="2" destOrd="0" presId="urn:microsoft.com/office/officeart/2008/layout/VerticalCurvedList"/>
    <dgm:cxn modelId="{743316FE-CD3E-4A8C-B771-CEBA6D118C36}" type="presParOf" srcId="{18658ED9-23BF-44E8-8017-AFC78EBCE739}" destId="{8E16E859-A19F-4E7F-86B2-E60B68B2AA16}" srcOrd="3" destOrd="0" presId="urn:microsoft.com/office/officeart/2008/layout/VerticalCurvedList"/>
    <dgm:cxn modelId="{297EB555-342A-4A7A-B2FB-CE34071E2299}" type="presParOf" srcId="{01C7E591-9AB8-469F-8C11-64609A0A03B8}" destId="{83A653A0-781F-45F3-9383-DB8BBAA9633D}" srcOrd="1" destOrd="0" presId="urn:microsoft.com/office/officeart/2008/layout/VerticalCurvedList"/>
    <dgm:cxn modelId="{216C88F4-0DCF-4CE1-BFCA-B4EBF0F92F3D}" type="presParOf" srcId="{01C7E591-9AB8-469F-8C11-64609A0A03B8}" destId="{F9847C39-AAB9-4E64-96E8-B2FAB7758F76}" srcOrd="2" destOrd="0" presId="urn:microsoft.com/office/officeart/2008/layout/VerticalCurvedList"/>
    <dgm:cxn modelId="{561FAD68-9AEC-42EC-B497-18C9699B155B}" type="presParOf" srcId="{F9847C39-AAB9-4E64-96E8-B2FAB7758F76}" destId="{69F3D4DC-5CFD-44BE-BCEB-5555C82A1653}" srcOrd="0" destOrd="0" presId="urn:microsoft.com/office/officeart/2008/layout/VerticalCurvedList"/>
    <dgm:cxn modelId="{716BFE95-0502-4E9B-A07F-D7176B4895ED}" type="presParOf" srcId="{01C7E591-9AB8-469F-8C11-64609A0A03B8}" destId="{74D4B2F1-7D30-475D-9B2C-CB554E4464C3}" srcOrd="3" destOrd="0" presId="urn:microsoft.com/office/officeart/2008/layout/VerticalCurvedList"/>
    <dgm:cxn modelId="{8524AF77-F27A-4ED7-8F9A-127372716622}" type="presParOf" srcId="{01C7E591-9AB8-469F-8C11-64609A0A03B8}" destId="{B45C1455-5A4F-41A6-8B97-47B0823482DE}" srcOrd="4" destOrd="0" presId="urn:microsoft.com/office/officeart/2008/layout/VerticalCurvedList"/>
    <dgm:cxn modelId="{6CC06D5E-172E-4A33-BDA9-9A74545547BD}" type="presParOf" srcId="{B45C1455-5A4F-41A6-8B97-47B0823482DE}" destId="{303278B8-0136-4547-A767-A62DB292C827}" srcOrd="0" destOrd="0" presId="urn:microsoft.com/office/officeart/2008/layout/VerticalCurvedList"/>
    <dgm:cxn modelId="{6D1ECB76-7872-4006-B6DA-5EF186FD475A}" type="presParOf" srcId="{01C7E591-9AB8-469F-8C11-64609A0A03B8}" destId="{BDC0CBDF-176B-4439-9832-44DD39FCD276}" srcOrd="5" destOrd="0" presId="urn:microsoft.com/office/officeart/2008/layout/VerticalCurvedList"/>
    <dgm:cxn modelId="{B1DE4B91-36FF-48FF-815F-3A7055F3627C}" type="presParOf" srcId="{01C7E591-9AB8-469F-8C11-64609A0A03B8}" destId="{940EC42E-9158-4CDB-B32C-FE4B7C337F37}" srcOrd="6" destOrd="0" presId="urn:microsoft.com/office/officeart/2008/layout/VerticalCurvedList"/>
    <dgm:cxn modelId="{8A5E6915-F79A-49C7-BA81-79F02185A623}" type="presParOf" srcId="{940EC42E-9158-4CDB-B32C-FE4B7C337F37}" destId="{1186A045-AD26-4018-8AA1-4EF49EA38412}" srcOrd="0" destOrd="0" presId="urn:microsoft.com/office/officeart/2008/layout/VerticalCurvedList"/>
    <dgm:cxn modelId="{EB14C813-161D-4620-B10C-18042708C63F}" type="presParOf" srcId="{01C7E591-9AB8-469F-8C11-64609A0A03B8}" destId="{1805FB12-52D9-48EB-8E94-51315A954FD4}" srcOrd="7" destOrd="0" presId="urn:microsoft.com/office/officeart/2008/layout/VerticalCurvedList"/>
    <dgm:cxn modelId="{454560F2-B773-4591-A113-53C588888F19}" type="presParOf" srcId="{01C7E591-9AB8-469F-8C11-64609A0A03B8}" destId="{B8B599D3-8CD1-4F2F-BD2C-5E9A43EC1E77}" srcOrd="8" destOrd="0" presId="urn:microsoft.com/office/officeart/2008/layout/VerticalCurvedList"/>
    <dgm:cxn modelId="{BACFA5B0-36C6-4875-A4FB-E0E58D1A8AA9}" type="presParOf" srcId="{B8B599D3-8CD1-4F2F-BD2C-5E9A43EC1E77}" destId="{64D180FD-1594-44C6-9D97-9199715890B4}" srcOrd="0" destOrd="0" presId="urn:microsoft.com/office/officeart/2008/layout/VerticalCurvedList"/>
    <dgm:cxn modelId="{DF46E24C-E957-472F-B5EB-D142477EF414}" type="presParOf" srcId="{01C7E591-9AB8-469F-8C11-64609A0A03B8}" destId="{EDF729F1-01F5-461D-818C-31F6A42686EA}" srcOrd="9" destOrd="0" presId="urn:microsoft.com/office/officeart/2008/layout/VerticalCurvedList"/>
    <dgm:cxn modelId="{9E389D3F-8620-4C87-B0C7-A6F2F4929A03}" type="presParOf" srcId="{01C7E591-9AB8-469F-8C11-64609A0A03B8}" destId="{8CA7B718-51CA-4AC5-9AFC-BFA4BF267B98}" srcOrd="10" destOrd="0" presId="urn:microsoft.com/office/officeart/2008/layout/VerticalCurvedList"/>
    <dgm:cxn modelId="{33B01AFC-8414-4E1A-82CA-70C1B7493F22}" type="presParOf" srcId="{8CA7B718-51CA-4AC5-9AFC-BFA4BF267B98}" destId="{1ACFE78A-59D1-46A2-B24A-9464DDEAFA15}" srcOrd="0" destOrd="0" presId="urn:microsoft.com/office/officeart/2008/layout/VerticalCurvedList"/>
    <dgm:cxn modelId="{63ACAD24-7E66-4E1B-B555-8396B62645AD}" type="presParOf" srcId="{01C7E591-9AB8-469F-8C11-64609A0A03B8}" destId="{DD9AFF37-2AD3-49F1-9F66-CCC50AEBD65D}" srcOrd="11" destOrd="0" presId="urn:microsoft.com/office/officeart/2008/layout/VerticalCurvedList"/>
    <dgm:cxn modelId="{18F3C201-1999-4C0B-B435-FA2FE44EBA07}" type="presParOf" srcId="{01C7E591-9AB8-469F-8C11-64609A0A03B8}" destId="{74031626-11D7-44A5-A48B-B15161BD61EB}" srcOrd="12" destOrd="0" presId="urn:microsoft.com/office/officeart/2008/layout/VerticalCurvedList"/>
    <dgm:cxn modelId="{9E158B4E-3C99-4804-86FC-2CA52D3A2284}" type="presParOf" srcId="{74031626-11D7-44A5-A48B-B15161BD61EB}" destId="{5DC527C1-D956-4FE2-BB9E-FABB5F5B0EE3}"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A9F115-CC4E-42AF-96F4-8781F2A6A93E}" type="doc">
      <dgm:prSet loTypeId="urn:microsoft.com/office/officeart/2008/layout/VerticalCircleList" loCatId="list" qsTypeId="urn:microsoft.com/office/officeart/2005/8/quickstyle/simple1" qsCatId="simple" csTypeId="urn:microsoft.com/office/officeart/2005/8/colors/accent1_2" csCatId="accent1" phldr="1"/>
      <dgm:spPr/>
      <dgm:t>
        <a:bodyPr/>
        <a:lstStyle/>
        <a:p>
          <a:endParaRPr lang="en-US"/>
        </a:p>
      </dgm:t>
    </dgm:pt>
    <dgm:pt modelId="{C93A4BF7-4ED9-4C8D-ACFB-7F72A429046C}">
      <dgm:prSet/>
      <dgm:spPr/>
      <dgm:t>
        <a:bodyPr/>
        <a:lstStyle/>
        <a:p>
          <a:pPr rtl="0"/>
          <a:r>
            <a:rPr lang="en-US" b="0" i="0" baseline="0" dirty="0"/>
            <a:t>Reaching out to patients via mail, phone or in person</a:t>
          </a:r>
          <a:endParaRPr lang="en-US" dirty="0"/>
        </a:p>
      </dgm:t>
    </dgm:pt>
    <dgm:pt modelId="{D29AFDBF-0742-4DBC-BA35-9A611D85F053}" type="parTrans" cxnId="{A264F0EF-06D8-4FC6-A659-4F2C43EF7897}">
      <dgm:prSet/>
      <dgm:spPr/>
      <dgm:t>
        <a:bodyPr/>
        <a:lstStyle/>
        <a:p>
          <a:endParaRPr lang="en-US"/>
        </a:p>
      </dgm:t>
    </dgm:pt>
    <dgm:pt modelId="{16A22864-DF4C-455D-85C6-469755838890}" type="sibTrans" cxnId="{A264F0EF-06D8-4FC6-A659-4F2C43EF7897}">
      <dgm:prSet/>
      <dgm:spPr/>
      <dgm:t>
        <a:bodyPr/>
        <a:lstStyle/>
        <a:p>
          <a:endParaRPr lang="en-US"/>
        </a:p>
      </dgm:t>
    </dgm:pt>
    <dgm:pt modelId="{5E6B3EF4-AB8F-4FC2-9386-EC072956E3BA}">
      <dgm:prSet/>
      <dgm:spPr/>
      <dgm:t>
        <a:bodyPr/>
        <a:lstStyle/>
        <a:p>
          <a:pPr rtl="0"/>
          <a:r>
            <a:rPr lang="en-US" b="0" i="0" baseline="0" dirty="0"/>
            <a:t>Providing educational information or hosting educational events</a:t>
          </a:r>
          <a:endParaRPr lang="en-US" dirty="0"/>
        </a:p>
      </dgm:t>
    </dgm:pt>
    <dgm:pt modelId="{7ED9EA71-1A8B-495F-A356-CB604DF084B1}" type="parTrans" cxnId="{2C6A340C-FF0A-40BC-81DA-1926A06AAB46}">
      <dgm:prSet/>
      <dgm:spPr/>
      <dgm:t>
        <a:bodyPr/>
        <a:lstStyle/>
        <a:p>
          <a:endParaRPr lang="en-US"/>
        </a:p>
      </dgm:t>
    </dgm:pt>
    <dgm:pt modelId="{BF8C2ABE-737C-4C7A-A3A1-BCF1E34514D2}" type="sibTrans" cxnId="{2C6A340C-FF0A-40BC-81DA-1926A06AAB46}">
      <dgm:prSet/>
      <dgm:spPr/>
      <dgm:t>
        <a:bodyPr/>
        <a:lstStyle/>
        <a:p>
          <a:endParaRPr lang="en-US"/>
        </a:p>
      </dgm:t>
    </dgm:pt>
    <dgm:pt modelId="{3D1F31F1-494F-4EF2-B9DB-1053064F7F29}">
      <dgm:prSet/>
      <dgm:spPr/>
      <dgm:t>
        <a:bodyPr/>
        <a:lstStyle/>
        <a:p>
          <a:pPr rtl="0"/>
          <a:r>
            <a:rPr lang="en-US" b="0" i="0" baseline="0" dirty="0"/>
            <a:t>Documenting barriers and actions taken to resolve barriers</a:t>
          </a:r>
          <a:endParaRPr lang="en-US" dirty="0"/>
        </a:p>
      </dgm:t>
    </dgm:pt>
    <dgm:pt modelId="{AE93A368-7A63-4E61-9386-B3A077874224}" type="parTrans" cxnId="{CEEA08F4-25C5-4B9B-8F4E-5D13833A022F}">
      <dgm:prSet/>
      <dgm:spPr/>
      <dgm:t>
        <a:bodyPr/>
        <a:lstStyle/>
        <a:p>
          <a:endParaRPr lang="en-US"/>
        </a:p>
      </dgm:t>
    </dgm:pt>
    <dgm:pt modelId="{85489388-3270-4577-B41B-654A32D4F822}" type="sibTrans" cxnId="{CEEA08F4-25C5-4B9B-8F4E-5D13833A022F}">
      <dgm:prSet/>
      <dgm:spPr/>
      <dgm:t>
        <a:bodyPr/>
        <a:lstStyle/>
        <a:p>
          <a:endParaRPr lang="en-US"/>
        </a:p>
      </dgm:t>
    </dgm:pt>
    <dgm:pt modelId="{BD345E19-4A6F-4234-9B5A-2D08E81EB32A}">
      <dgm:prSet/>
      <dgm:spPr/>
      <dgm:t>
        <a:bodyPr/>
        <a:lstStyle/>
        <a:p>
          <a:pPr rtl="0"/>
          <a:r>
            <a:rPr lang="en-US" b="0" i="0" baseline="0" dirty="0"/>
            <a:t>Providing logistical support such as assisting with screening scheduling</a:t>
          </a:r>
          <a:endParaRPr lang="en-US" dirty="0"/>
        </a:p>
      </dgm:t>
    </dgm:pt>
    <dgm:pt modelId="{6B43384D-98BB-440E-B036-BF8715EE3CBB}" type="parTrans" cxnId="{69E3D1E3-252D-4DB1-AC36-8EDA0E3B5F74}">
      <dgm:prSet/>
      <dgm:spPr/>
      <dgm:t>
        <a:bodyPr/>
        <a:lstStyle/>
        <a:p>
          <a:endParaRPr lang="en-US"/>
        </a:p>
      </dgm:t>
    </dgm:pt>
    <dgm:pt modelId="{7E3B54C0-238F-45BE-95EE-1F54B93B1A86}" type="sibTrans" cxnId="{69E3D1E3-252D-4DB1-AC36-8EDA0E3B5F74}">
      <dgm:prSet/>
      <dgm:spPr/>
      <dgm:t>
        <a:bodyPr/>
        <a:lstStyle/>
        <a:p>
          <a:endParaRPr lang="en-US"/>
        </a:p>
      </dgm:t>
    </dgm:pt>
    <dgm:pt modelId="{49D5912A-6FA3-4DC5-A968-9CC619970362}">
      <dgm:prSet/>
      <dgm:spPr/>
      <dgm:t>
        <a:bodyPr/>
        <a:lstStyle/>
        <a:p>
          <a:pPr rtl="0"/>
          <a:r>
            <a:rPr lang="en-US" b="0" i="0" baseline="0" dirty="0"/>
            <a:t>Gathering information regarding available cancer care screenings</a:t>
          </a:r>
          <a:endParaRPr lang="en-US" dirty="0"/>
        </a:p>
      </dgm:t>
    </dgm:pt>
    <dgm:pt modelId="{1E7101F7-89BB-4AFA-8DA5-C5BD593975F3}" type="parTrans" cxnId="{FAFE0724-64BF-426D-83BF-73CCAC7BAF08}">
      <dgm:prSet/>
      <dgm:spPr/>
      <dgm:t>
        <a:bodyPr/>
        <a:lstStyle/>
        <a:p>
          <a:endParaRPr lang="en-US"/>
        </a:p>
      </dgm:t>
    </dgm:pt>
    <dgm:pt modelId="{CFBB8C17-0D17-41A6-B57F-6A05B6FDD17E}" type="sibTrans" cxnId="{FAFE0724-64BF-426D-83BF-73CCAC7BAF08}">
      <dgm:prSet/>
      <dgm:spPr/>
      <dgm:t>
        <a:bodyPr/>
        <a:lstStyle/>
        <a:p>
          <a:endParaRPr lang="en-US"/>
        </a:p>
      </dgm:t>
    </dgm:pt>
    <dgm:pt modelId="{A78BB13D-D558-4F2C-9F97-115BAE8A5C6F}">
      <dgm:prSet/>
      <dgm:spPr/>
      <dgm:t>
        <a:bodyPr/>
        <a:lstStyle/>
        <a:p>
          <a:pPr rtl="0"/>
          <a:r>
            <a:rPr lang="en-US" b="0" i="0" baseline="0" dirty="0"/>
            <a:t>Sending mail communication, screening reminders , information packages and educational materials </a:t>
          </a:r>
          <a:endParaRPr lang="en-US" dirty="0"/>
        </a:p>
      </dgm:t>
    </dgm:pt>
    <dgm:pt modelId="{50B0455E-14A4-43C4-9EA7-72C5EB29C12E}" type="parTrans" cxnId="{FA196F17-23B2-40D1-B4C7-16E4CE22B120}">
      <dgm:prSet/>
      <dgm:spPr/>
      <dgm:t>
        <a:bodyPr/>
        <a:lstStyle/>
        <a:p>
          <a:endParaRPr lang="en-US"/>
        </a:p>
      </dgm:t>
    </dgm:pt>
    <dgm:pt modelId="{13EA41B2-72C1-4B4B-9478-11AE2749D940}" type="sibTrans" cxnId="{FA196F17-23B2-40D1-B4C7-16E4CE22B120}">
      <dgm:prSet/>
      <dgm:spPr/>
      <dgm:t>
        <a:bodyPr/>
        <a:lstStyle/>
        <a:p>
          <a:endParaRPr lang="en-US"/>
        </a:p>
      </dgm:t>
    </dgm:pt>
    <dgm:pt modelId="{47115703-BAFF-49A3-88B1-457B1799C84C}">
      <dgm:prSet/>
      <dgm:spPr/>
      <dgm:t>
        <a:bodyPr/>
        <a:lstStyle/>
        <a:p>
          <a:pPr rtl="0"/>
          <a:r>
            <a:rPr lang="en-US" b="0" i="0" baseline="0" dirty="0"/>
            <a:t>Placing reminders on patients’ medical charts</a:t>
          </a:r>
          <a:endParaRPr lang="en-US" dirty="0"/>
        </a:p>
      </dgm:t>
    </dgm:pt>
    <dgm:pt modelId="{18BDBBCE-0BBF-407C-B01A-582279B6F2DF}" type="parTrans" cxnId="{82AB8569-8417-4224-B018-52634BEB7518}">
      <dgm:prSet/>
      <dgm:spPr/>
      <dgm:t>
        <a:bodyPr/>
        <a:lstStyle/>
        <a:p>
          <a:endParaRPr lang="en-US"/>
        </a:p>
      </dgm:t>
    </dgm:pt>
    <dgm:pt modelId="{95A1172E-3587-405B-9644-6B3C9EC01321}" type="sibTrans" cxnId="{82AB8569-8417-4224-B018-52634BEB7518}">
      <dgm:prSet/>
      <dgm:spPr/>
      <dgm:t>
        <a:bodyPr/>
        <a:lstStyle/>
        <a:p>
          <a:endParaRPr lang="en-US"/>
        </a:p>
      </dgm:t>
    </dgm:pt>
    <dgm:pt modelId="{DC9A9259-5A40-441E-8701-74B451C98B84}">
      <dgm:prSet/>
      <dgm:spPr/>
      <dgm:t>
        <a:bodyPr/>
        <a:lstStyle/>
        <a:p>
          <a:pPr rtl="0"/>
          <a:r>
            <a:rPr lang="en-US" b="0" i="0" baseline="0" dirty="0"/>
            <a:t>Making follow-up phone calls</a:t>
          </a:r>
          <a:endParaRPr lang="en-US" dirty="0"/>
        </a:p>
      </dgm:t>
    </dgm:pt>
    <dgm:pt modelId="{A8731553-6F2A-423B-8CA1-C29FF0DC8F09}" type="parTrans" cxnId="{47F67937-A08E-44CB-8914-9E13771598A0}">
      <dgm:prSet/>
      <dgm:spPr/>
      <dgm:t>
        <a:bodyPr/>
        <a:lstStyle/>
        <a:p>
          <a:endParaRPr lang="en-US"/>
        </a:p>
      </dgm:t>
    </dgm:pt>
    <dgm:pt modelId="{839921B9-83C9-45C9-B8BE-FCBFFBF33A2F}" type="sibTrans" cxnId="{47F67937-A08E-44CB-8914-9E13771598A0}">
      <dgm:prSet/>
      <dgm:spPr/>
      <dgm:t>
        <a:bodyPr/>
        <a:lstStyle/>
        <a:p>
          <a:endParaRPr lang="en-US"/>
        </a:p>
      </dgm:t>
    </dgm:pt>
    <dgm:pt modelId="{FE021759-08FF-4984-B124-02BB88F80234}" type="pres">
      <dgm:prSet presAssocID="{79A9F115-CC4E-42AF-96F4-8781F2A6A93E}" presName="Name0" presStyleCnt="0">
        <dgm:presLayoutVars>
          <dgm:dir/>
        </dgm:presLayoutVars>
      </dgm:prSet>
      <dgm:spPr/>
    </dgm:pt>
    <dgm:pt modelId="{7BABDA61-3D77-4A0D-805B-0A8946086CFA}" type="pres">
      <dgm:prSet presAssocID="{C93A4BF7-4ED9-4C8D-ACFB-7F72A429046C}" presName="noChildren" presStyleCnt="0"/>
      <dgm:spPr/>
    </dgm:pt>
    <dgm:pt modelId="{DAB4E93B-4F65-4B2C-8AB4-4A5AA87A85CC}" type="pres">
      <dgm:prSet presAssocID="{C93A4BF7-4ED9-4C8D-ACFB-7F72A429046C}" presName="gap" presStyleCnt="0"/>
      <dgm:spPr/>
    </dgm:pt>
    <dgm:pt modelId="{77CB1602-8C43-4E07-AC45-8070E5F77031}" type="pres">
      <dgm:prSet presAssocID="{C93A4BF7-4ED9-4C8D-ACFB-7F72A429046C}" presName="medCircle2" presStyleLbl="vennNode1" presStyleIdx="0" presStyleCnt="8"/>
      <dgm:spPr>
        <a:solidFill>
          <a:schemeClr val="accent3">
            <a:lumMod val="75000"/>
            <a:alpha val="50000"/>
          </a:schemeClr>
        </a:solidFill>
      </dgm:spPr>
    </dgm:pt>
    <dgm:pt modelId="{081043CB-4865-43BC-9E48-000E893C129E}" type="pres">
      <dgm:prSet presAssocID="{C93A4BF7-4ED9-4C8D-ACFB-7F72A429046C}" presName="txLvlOnly1" presStyleLbl="revTx" presStyleIdx="0" presStyleCnt="8"/>
      <dgm:spPr/>
    </dgm:pt>
    <dgm:pt modelId="{7AC37611-C3E3-4853-B5BD-DA25193F27E8}" type="pres">
      <dgm:prSet presAssocID="{5E6B3EF4-AB8F-4FC2-9386-EC072956E3BA}" presName="noChildren" presStyleCnt="0"/>
      <dgm:spPr/>
    </dgm:pt>
    <dgm:pt modelId="{980082FA-6E95-48F5-81FF-617CAB4659B6}" type="pres">
      <dgm:prSet presAssocID="{5E6B3EF4-AB8F-4FC2-9386-EC072956E3BA}" presName="gap" presStyleCnt="0"/>
      <dgm:spPr/>
    </dgm:pt>
    <dgm:pt modelId="{24BFA051-9A7F-45EB-A82C-26AA47E923D4}" type="pres">
      <dgm:prSet presAssocID="{5E6B3EF4-AB8F-4FC2-9386-EC072956E3BA}" presName="medCircle2" presStyleLbl="vennNode1" presStyleIdx="1" presStyleCnt="8"/>
      <dgm:spPr>
        <a:solidFill>
          <a:schemeClr val="accent3">
            <a:lumMod val="75000"/>
            <a:alpha val="50000"/>
          </a:schemeClr>
        </a:solidFill>
        <a:ln>
          <a:solidFill>
            <a:schemeClr val="accent1"/>
          </a:solidFill>
        </a:ln>
      </dgm:spPr>
    </dgm:pt>
    <dgm:pt modelId="{7BC59BDD-9361-4E16-AFA7-0F8C2ADE2285}" type="pres">
      <dgm:prSet presAssocID="{5E6B3EF4-AB8F-4FC2-9386-EC072956E3BA}" presName="txLvlOnly1" presStyleLbl="revTx" presStyleIdx="1" presStyleCnt="8"/>
      <dgm:spPr/>
    </dgm:pt>
    <dgm:pt modelId="{FC528637-E68E-4F28-AD8C-497C1EF88996}" type="pres">
      <dgm:prSet presAssocID="{3D1F31F1-494F-4EF2-B9DB-1053064F7F29}" presName="noChildren" presStyleCnt="0"/>
      <dgm:spPr/>
    </dgm:pt>
    <dgm:pt modelId="{A29B364F-0B1A-4F83-A879-85ABF70E0B5D}" type="pres">
      <dgm:prSet presAssocID="{3D1F31F1-494F-4EF2-B9DB-1053064F7F29}" presName="gap" presStyleCnt="0"/>
      <dgm:spPr/>
    </dgm:pt>
    <dgm:pt modelId="{B81E7674-D591-40FE-9400-4F7CEBC75A3B}" type="pres">
      <dgm:prSet presAssocID="{3D1F31F1-494F-4EF2-B9DB-1053064F7F29}" presName="medCircle2" presStyleLbl="vennNode1" presStyleIdx="2" presStyleCnt="8"/>
      <dgm:spPr>
        <a:solidFill>
          <a:schemeClr val="accent3">
            <a:lumMod val="75000"/>
            <a:alpha val="50000"/>
          </a:schemeClr>
        </a:solidFill>
        <a:ln>
          <a:solidFill>
            <a:schemeClr val="accent1"/>
          </a:solidFill>
        </a:ln>
      </dgm:spPr>
    </dgm:pt>
    <dgm:pt modelId="{CA4812A1-CDD4-4076-9A8C-E154ECBB394B}" type="pres">
      <dgm:prSet presAssocID="{3D1F31F1-494F-4EF2-B9DB-1053064F7F29}" presName="txLvlOnly1" presStyleLbl="revTx" presStyleIdx="2" presStyleCnt="8"/>
      <dgm:spPr/>
    </dgm:pt>
    <dgm:pt modelId="{931DA386-F8C8-41D5-8054-EE3391772249}" type="pres">
      <dgm:prSet presAssocID="{BD345E19-4A6F-4234-9B5A-2D08E81EB32A}" presName="noChildren" presStyleCnt="0"/>
      <dgm:spPr/>
    </dgm:pt>
    <dgm:pt modelId="{563AD6D4-BF8F-4759-B52A-41880C935B56}" type="pres">
      <dgm:prSet presAssocID="{BD345E19-4A6F-4234-9B5A-2D08E81EB32A}" presName="gap" presStyleCnt="0"/>
      <dgm:spPr/>
    </dgm:pt>
    <dgm:pt modelId="{5472A2ED-7AF2-4092-8D72-CCFBA6411967}" type="pres">
      <dgm:prSet presAssocID="{BD345E19-4A6F-4234-9B5A-2D08E81EB32A}" presName="medCircle2" presStyleLbl="vennNode1" presStyleIdx="3" presStyleCnt="8"/>
      <dgm:spPr>
        <a:solidFill>
          <a:schemeClr val="accent3">
            <a:lumMod val="75000"/>
            <a:alpha val="50000"/>
          </a:schemeClr>
        </a:solidFill>
        <a:ln>
          <a:solidFill>
            <a:schemeClr val="accent1"/>
          </a:solidFill>
        </a:ln>
      </dgm:spPr>
    </dgm:pt>
    <dgm:pt modelId="{66890C1C-62B4-4E65-B19D-4F9299F35BBC}" type="pres">
      <dgm:prSet presAssocID="{BD345E19-4A6F-4234-9B5A-2D08E81EB32A}" presName="txLvlOnly1" presStyleLbl="revTx" presStyleIdx="3" presStyleCnt="8"/>
      <dgm:spPr/>
    </dgm:pt>
    <dgm:pt modelId="{C645F562-D7E4-438A-9826-FD4D8A4A4C9C}" type="pres">
      <dgm:prSet presAssocID="{49D5912A-6FA3-4DC5-A968-9CC619970362}" presName="noChildren" presStyleCnt="0"/>
      <dgm:spPr/>
    </dgm:pt>
    <dgm:pt modelId="{36B21F9F-C6E9-438F-9D7C-6769F60A83A2}" type="pres">
      <dgm:prSet presAssocID="{49D5912A-6FA3-4DC5-A968-9CC619970362}" presName="gap" presStyleCnt="0"/>
      <dgm:spPr/>
    </dgm:pt>
    <dgm:pt modelId="{D58F5F17-7477-425C-9663-2F07EEE148EB}" type="pres">
      <dgm:prSet presAssocID="{49D5912A-6FA3-4DC5-A968-9CC619970362}" presName="medCircle2" presStyleLbl="vennNode1" presStyleIdx="4" presStyleCnt="8"/>
      <dgm:spPr>
        <a:solidFill>
          <a:schemeClr val="accent3">
            <a:lumMod val="75000"/>
            <a:alpha val="50000"/>
          </a:schemeClr>
        </a:solidFill>
        <a:ln>
          <a:solidFill>
            <a:schemeClr val="accent1"/>
          </a:solidFill>
        </a:ln>
      </dgm:spPr>
    </dgm:pt>
    <dgm:pt modelId="{9EBB8051-9538-4580-A6D7-6BC919FAC227}" type="pres">
      <dgm:prSet presAssocID="{49D5912A-6FA3-4DC5-A968-9CC619970362}" presName="txLvlOnly1" presStyleLbl="revTx" presStyleIdx="4" presStyleCnt="8"/>
      <dgm:spPr/>
    </dgm:pt>
    <dgm:pt modelId="{AC9E0914-990A-4354-BA86-EFB2C8B4679F}" type="pres">
      <dgm:prSet presAssocID="{A78BB13D-D558-4F2C-9F97-115BAE8A5C6F}" presName="noChildren" presStyleCnt="0"/>
      <dgm:spPr/>
    </dgm:pt>
    <dgm:pt modelId="{CEE6CB6A-4C8B-47FB-9F18-9DEFA49B3E10}" type="pres">
      <dgm:prSet presAssocID="{A78BB13D-D558-4F2C-9F97-115BAE8A5C6F}" presName="gap" presStyleCnt="0"/>
      <dgm:spPr/>
    </dgm:pt>
    <dgm:pt modelId="{A9A0270F-DF19-4795-BA26-40589F6B13EC}" type="pres">
      <dgm:prSet presAssocID="{A78BB13D-D558-4F2C-9F97-115BAE8A5C6F}" presName="medCircle2" presStyleLbl="vennNode1" presStyleIdx="5" presStyleCnt="8"/>
      <dgm:spPr>
        <a:solidFill>
          <a:schemeClr val="accent3">
            <a:lumMod val="75000"/>
            <a:alpha val="50000"/>
          </a:schemeClr>
        </a:solidFill>
        <a:ln>
          <a:solidFill>
            <a:schemeClr val="accent1"/>
          </a:solidFill>
        </a:ln>
      </dgm:spPr>
    </dgm:pt>
    <dgm:pt modelId="{5FFEB454-87B1-4E06-B9A1-261537EB727C}" type="pres">
      <dgm:prSet presAssocID="{A78BB13D-D558-4F2C-9F97-115BAE8A5C6F}" presName="txLvlOnly1" presStyleLbl="revTx" presStyleIdx="5" presStyleCnt="8"/>
      <dgm:spPr/>
    </dgm:pt>
    <dgm:pt modelId="{43B4AF70-F5B5-44C0-BDD2-90B8D0296B71}" type="pres">
      <dgm:prSet presAssocID="{47115703-BAFF-49A3-88B1-457B1799C84C}" presName="noChildren" presStyleCnt="0"/>
      <dgm:spPr/>
    </dgm:pt>
    <dgm:pt modelId="{45B7B760-70EC-4173-B752-553F8D301F03}" type="pres">
      <dgm:prSet presAssocID="{47115703-BAFF-49A3-88B1-457B1799C84C}" presName="gap" presStyleCnt="0"/>
      <dgm:spPr/>
    </dgm:pt>
    <dgm:pt modelId="{A8E0ED0F-6B05-445B-ADE5-08F7CEB4437C}" type="pres">
      <dgm:prSet presAssocID="{47115703-BAFF-49A3-88B1-457B1799C84C}" presName="medCircle2" presStyleLbl="vennNode1" presStyleIdx="6" presStyleCnt="8"/>
      <dgm:spPr>
        <a:solidFill>
          <a:schemeClr val="accent3">
            <a:lumMod val="75000"/>
            <a:alpha val="50000"/>
          </a:schemeClr>
        </a:solidFill>
        <a:ln>
          <a:solidFill>
            <a:schemeClr val="accent1"/>
          </a:solidFill>
        </a:ln>
      </dgm:spPr>
    </dgm:pt>
    <dgm:pt modelId="{0D761AE2-1144-4F4B-A56C-203C0188EFAC}" type="pres">
      <dgm:prSet presAssocID="{47115703-BAFF-49A3-88B1-457B1799C84C}" presName="txLvlOnly1" presStyleLbl="revTx" presStyleIdx="6" presStyleCnt="8"/>
      <dgm:spPr/>
    </dgm:pt>
    <dgm:pt modelId="{F2C37B30-D239-457C-A3F9-44E6385CE5EC}" type="pres">
      <dgm:prSet presAssocID="{DC9A9259-5A40-441E-8701-74B451C98B84}" presName="noChildren" presStyleCnt="0"/>
      <dgm:spPr/>
    </dgm:pt>
    <dgm:pt modelId="{0E700A1E-A6F1-4887-9CE4-66141A197574}" type="pres">
      <dgm:prSet presAssocID="{DC9A9259-5A40-441E-8701-74B451C98B84}" presName="gap" presStyleCnt="0"/>
      <dgm:spPr/>
    </dgm:pt>
    <dgm:pt modelId="{1F1B2A73-954A-42DC-BC54-515E69B4776A}" type="pres">
      <dgm:prSet presAssocID="{DC9A9259-5A40-441E-8701-74B451C98B84}" presName="medCircle2" presStyleLbl="vennNode1" presStyleIdx="7" presStyleCnt="8"/>
      <dgm:spPr>
        <a:solidFill>
          <a:schemeClr val="accent3">
            <a:lumMod val="75000"/>
            <a:alpha val="50000"/>
          </a:schemeClr>
        </a:solidFill>
        <a:ln>
          <a:solidFill>
            <a:schemeClr val="accent1"/>
          </a:solidFill>
        </a:ln>
      </dgm:spPr>
    </dgm:pt>
    <dgm:pt modelId="{7FAF3877-EFD6-4989-B9AA-299902BAB452}" type="pres">
      <dgm:prSet presAssocID="{DC9A9259-5A40-441E-8701-74B451C98B84}" presName="txLvlOnly1" presStyleLbl="revTx" presStyleIdx="7" presStyleCnt="8"/>
      <dgm:spPr/>
    </dgm:pt>
  </dgm:ptLst>
  <dgm:cxnLst>
    <dgm:cxn modelId="{4F9F6603-3BAA-455A-B66E-1643A731F35E}" type="presOf" srcId="{C93A4BF7-4ED9-4C8D-ACFB-7F72A429046C}" destId="{081043CB-4865-43BC-9E48-000E893C129E}" srcOrd="0" destOrd="0" presId="urn:microsoft.com/office/officeart/2008/layout/VerticalCircleList"/>
    <dgm:cxn modelId="{2C6A340C-FF0A-40BC-81DA-1926A06AAB46}" srcId="{79A9F115-CC4E-42AF-96F4-8781F2A6A93E}" destId="{5E6B3EF4-AB8F-4FC2-9386-EC072956E3BA}" srcOrd="1" destOrd="0" parTransId="{7ED9EA71-1A8B-495F-A356-CB604DF084B1}" sibTransId="{BF8C2ABE-737C-4C7A-A3A1-BCF1E34514D2}"/>
    <dgm:cxn modelId="{FA196F17-23B2-40D1-B4C7-16E4CE22B120}" srcId="{79A9F115-CC4E-42AF-96F4-8781F2A6A93E}" destId="{A78BB13D-D558-4F2C-9F97-115BAE8A5C6F}" srcOrd="5" destOrd="0" parTransId="{50B0455E-14A4-43C4-9EA7-72C5EB29C12E}" sibTransId="{13EA41B2-72C1-4B4B-9478-11AE2749D940}"/>
    <dgm:cxn modelId="{FAFE0724-64BF-426D-83BF-73CCAC7BAF08}" srcId="{79A9F115-CC4E-42AF-96F4-8781F2A6A93E}" destId="{49D5912A-6FA3-4DC5-A968-9CC619970362}" srcOrd="4" destOrd="0" parTransId="{1E7101F7-89BB-4AFA-8DA5-C5BD593975F3}" sibTransId="{CFBB8C17-0D17-41A6-B57F-6A05B6FDD17E}"/>
    <dgm:cxn modelId="{47F67937-A08E-44CB-8914-9E13771598A0}" srcId="{79A9F115-CC4E-42AF-96F4-8781F2A6A93E}" destId="{DC9A9259-5A40-441E-8701-74B451C98B84}" srcOrd="7" destOrd="0" parTransId="{A8731553-6F2A-423B-8CA1-C29FF0DC8F09}" sibTransId="{839921B9-83C9-45C9-B8BE-FCBFFBF33A2F}"/>
    <dgm:cxn modelId="{ED3E0945-5EFB-498A-B204-137AD6C7DB7E}" type="presOf" srcId="{5E6B3EF4-AB8F-4FC2-9386-EC072956E3BA}" destId="{7BC59BDD-9361-4E16-AFA7-0F8C2ADE2285}" srcOrd="0" destOrd="0" presId="urn:microsoft.com/office/officeart/2008/layout/VerticalCircleList"/>
    <dgm:cxn modelId="{82AB8569-8417-4224-B018-52634BEB7518}" srcId="{79A9F115-CC4E-42AF-96F4-8781F2A6A93E}" destId="{47115703-BAFF-49A3-88B1-457B1799C84C}" srcOrd="6" destOrd="0" parTransId="{18BDBBCE-0BBF-407C-B01A-582279B6F2DF}" sibTransId="{95A1172E-3587-405B-9644-6B3C9EC01321}"/>
    <dgm:cxn modelId="{2EC7024D-74BA-462B-9EA6-F0F1BD02499A}" type="presOf" srcId="{A78BB13D-D558-4F2C-9F97-115BAE8A5C6F}" destId="{5FFEB454-87B1-4E06-B9A1-261537EB727C}" srcOrd="0" destOrd="0" presId="urn:microsoft.com/office/officeart/2008/layout/VerticalCircleList"/>
    <dgm:cxn modelId="{EC79658B-814A-457F-B1F9-8BAD66E98344}" type="presOf" srcId="{49D5912A-6FA3-4DC5-A968-9CC619970362}" destId="{9EBB8051-9538-4580-A6D7-6BC919FAC227}" srcOrd="0" destOrd="0" presId="urn:microsoft.com/office/officeart/2008/layout/VerticalCircleList"/>
    <dgm:cxn modelId="{96AF26CE-E272-4106-868E-B5CF5A366737}" type="presOf" srcId="{79A9F115-CC4E-42AF-96F4-8781F2A6A93E}" destId="{FE021759-08FF-4984-B124-02BB88F80234}" srcOrd="0" destOrd="0" presId="urn:microsoft.com/office/officeart/2008/layout/VerticalCircleList"/>
    <dgm:cxn modelId="{69E3D1E3-252D-4DB1-AC36-8EDA0E3B5F74}" srcId="{79A9F115-CC4E-42AF-96F4-8781F2A6A93E}" destId="{BD345E19-4A6F-4234-9B5A-2D08E81EB32A}" srcOrd="3" destOrd="0" parTransId="{6B43384D-98BB-440E-B036-BF8715EE3CBB}" sibTransId="{7E3B54C0-238F-45BE-95EE-1F54B93B1A86}"/>
    <dgm:cxn modelId="{6DAE6AEC-1965-4A72-B108-82D614EA8961}" type="presOf" srcId="{3D1F31F1-494F-4EF2-B9DB-1053064F7F29}" destId="{CA4812A1-CDD4-4076-9A8C-E154ECBB394B}" srcOrd="0" destOrd="0" presId="urn:microsoft.com/office/officeart/2008/layout/VerticalCircleList"/>
    <dgm:cxn modelId="{A264F0EF-06D8-4FC6-A659-4F2C43EF7897}" srcId="{79A9F115-CC4E-42AF-96F4-8781F2A6A93E}" destId="{C93A4BF7-4ED9-4C8D-ACFB-7F72A429046C}" srcOrd="0" destOrd="0" parTransId="{D29AFDBF-0742-4DBC-BA35-9A611D85F053}" sibTransId="{16A22864-DF4C-455D-85C6-469755838890}"/>
    <dgm:cxn modelId="{CEEA08F4-25C5-4B9B-8F4E-5D13833A022F}" srcId="{79A9F115-CC4E-42AF-96F4-8781F2A6A93E}" destId="{3D1F31F1-494F-4EF2-B9DB-1053064F7F29}" srcOrd="2" destOrd="0" parTransId="{AE93A368-7A63-4E61-9386-B3A077874224}" sibTransId="{85489388-3270-4577-B41B-654A32D4F822}"/>
    <dgm:cxn modelId="{E4C6D6F5-16FE-42D0-8B0B-A02D8C230B53}" type="presOf" srcId="{BD345E19-4A6F-4234-9B5A-2D08E81EB32A}" destId="{66890C1C-62B4-4E65-B19D-4F9299F35BBC}" srcOrd="0" destOrd="0" presId="urn:microsoft.com/office/officeart/2008/layout/VerticalCircleList"/>
    <dgm:cxn modelId="{02042AFA-09B8-4ED7-A1A4-1B7B93E9D953}" type="presOf" srcId="{DC9A9259-5A40-441E-8701-74B451C98B84}" destId="{7FAF3877-EFD6-4989-B9AA-299902BAB452}" srcOrd="0" destOrd="0" presId="urn:microsoft.com/office/officeart/2008/layout/VerticalCircleList"/>
    <dgm:cxn modelId="{7D7E10FC-A2EA-4415-9CEF-93EE9DDF5C1D}" type="presOf" srcId="{47115703-BAFF-49A3-88B1-457B1799C84C}" destId="{0D761AE2-1144-4F4B-A56C-203C0188EFAC}" srcOrd="0" destOrd="0" presId="urn:microsoft.com/office/officeart/2008/layout/VerticalCircleList"/>
    <dgm:cxn modelId="{A9964C09-5776-4B44-B4CF-F6786AE9CBCD}" type="presParOf" srcId="{FE021759-08FF-4984-B124-02BB88F80234}" destId="{7BABDA61-3D77-4A0D-805B-0A8946086CFA}" srcOrd="0" destOrd="0" presId="urn:microsoft.com/office/officeart/2008/layout/VerticalCircleList"/>
    <dgm:cxn modelId="{458871CF-A02F-470D-A686-01FDA3B6F2D5}" type="presParOf" srcId="{7BABDA61-3D77-4A0D-805B-0A8946086CFA}" destId="{DAB4E93B-4F65-4B2C-8AB4-4A5AA87A85CC}" srcOrd="0" destOrd="0" presId="urn:microsoft.com/office/officeart/2008/layout/VerticalCircleList"/>
    <dgm:cxn modelId="{28578021-A26B-47A6-BDED-07CC5ADDA746}" type="presParOf" srcId="{7BABDA61-3D77-4A0D-805B-0A8946086CFA}" destId="{77CB1602-8C43-4E07-AC45-8070E5F77031}" srcOrd="1" destOrd="0" presId="urn:microsoft.com/office/officeart/2008/layout/VerticalCircleList"/>
    <dgm:cxn modelId="{A9E30E17-0509-449E-9F0D-58207EAE869C}" type="presParOf" srcId="{7BABDA61-3D77-4A0D-805B-0A8946086CFA}" destId="{081043CB-4865-43BC-9E48-000E893C129E}" srcOrd="2" destOrd="0" presId="urn:microsoft.com/office/officeart/2008/layout/VerticalCircleList"/>
    <dgm:cxn modelId="{BAFE5876-983C-4233-AC0C-F66431B26B28}" type="presParOf" srcId="{FE021759-08FF-4984-B124-02BB88F80234}" destId="{7AC37611-C3E3-4853-B5BD-DA25193F27E8}" srcOrd="1" destOrd="0" presId="urn:microsoft.com/office/officeart/2008/layout/VerticalCircleList"/>
    <dgm:cxn modelId="{9923FAFF-907D-4EAB-9A4D-9ED11170FE2F}" type="presParOf" srcId="{7AC37611-C3E3-4853-B5BD-DA25193F27E8}" destId="{980082FA-6E95-48F5-81FF-617CAB4659B6}" srcOrd="0" destOrd="0" presId="urn:microsoft.com/office/officeart/2008/layout/VerticalCircleList"/>
    <dgm:cxn modelId="{8C03C302-DEAE-4B62-811B-96839BECB51A}" type="presParOf" srcId="{7AC37611-C3E3-4853-B5BD-DA25193F27E8}" destId="{24BFA051-9A7F-45EB-A82C-26AA47E923D4}" srcOrd="1" destOrd="0" presId="urn:microsoft.com/office/officeart/2008/layout/VerticalCircleList"/>
    <dgm:cxn modelId="{D2D72A1C-0116-443D-A1D8-B2DA84023C63}" type="presParOf" srcId="{7AC37611-C3E3-4853-B5BD-DA25193F27E8}" destId="{7BC59BDD-9361-4E16-AFA7-0F8C2ADE2285}" srcOrd="2" destOrd="0" presId="urn:microsoft.com/office/officeart/2008/layout/VerticalCircleList"/>
    <dgm:cxn modelId="{A77B2FE6-EEC0-4C1E-B5B4-2E5A3ACAF34A}" type="presParOf" srcId="{FE021759-08FF-4984-B124-02BB88F80234}" destId="{FC528637-E68E-4F28-AD8C-497C1EF88996}" srcOrd="2" destOrd="0" presId="urn:microsoft.com/office/officeart/2008/layout/VerticalCircleList"/>
    <dgm:cxn modelId="{8B1017D1-D200-40E4-8B4F-F28AD2064605}" type="presParOf" srcId="{FC528637-E68E-4F28-AD8C-497C1EF88996}" destId="{A29B364F-0B1A-4F83-A879-85ABF70E0B5D}" srcOrd="0" destOrd="0" presId="urn:microsoft.com/office/officeart/2008/layout/VerticalCircleList"/>
    <dgm:cxn modelId="{F88AE225-B320-4966-B177-288EC85E9962}" type="presParOf" srcId="{FC528637-E68E-4F28-AD8C-497C1EF88996}" destId="{B81E7674-D591-40FE-9400-4F7CEBC75A3B}" srcOrd="1" destOrd="0" presId="urn:microsoft.com/office/officeart/2008/layout/VerticalCircleList"/>
    <dgm:cxn modelId="{53819A3C-CB14-48E4-BB67-B3B312057896}" type="presParOf" srcId="{FC528637-E68E-4F28-AD8C-497C1EF88996}" destId="{CA4812A1-CDD4-4076-9A8C-E154ECBB394B}" srcOrd="2" destOrd="0" presId="urn:microsoft.com/office/officeart/2008/layout/VerticalCircleList"/>
    <dgm:cxn modelId="{4D535DD3-2830-4D2F-83FD-870CAB914509}" type="presParOf" srcId="{FE021759-08FF-4984-B124-02BB88F80234}" destId="{931DA386-F8C8-41D5-8054-EE3391772249}" srcOrd="3" destOrd="0" presId="urn:microsoft.com/office/officeart/2008/layout/VerticalCircleList"/>
    <dgm:cxn modelId="{16D495AD-8E7D-4BE0-A801-07565037C97A}" type="presParOf" srcId="{931DA386-F8C8-41D5-8054-EE3391772249}" destId="{563AD6D4-BF8F-4759-B52A-41880C935B56}" srcOrd="0" destOrd="0" presId="urn:microsoft.com/office/officeart/2008/layout/VerticalCircleList"/>
    <dgm:cxn modelId="{7EE62EDB-F526-4670-B50E-836C5A38FA7F}" type="presParOf" srcId="{931DA386-F8C8-41D5-8054-EE3391772249}" destId="{5472A2ED-7AF2-4092-8D72-CCFBA6411967}" srcOrd="1" destOrd="0" presId="urn:microsoft.com/office/officeart/2008/layout/VerticalCircleList"/>
    <dgm:cxn modelId="{E4C27A36-8FEC-4019-A957-8C793D02672C}" type="presParOf" srcId="{931DA386-F8C8-41D5-8054-EE3391772249}" destId="{66890C1C-62B4-4E65-B19D-4F9299F35BBC}" srcOrd="2" destOrd="0" presId="urn:microsoft.com/office/officeart/2008/layout/VerticalCircleList"/>
    <dgm:cxn modelId="{C7E962F7-4E57-4AA9-9E4D-6C35D81DF076}" type="presParOf" srcId="{FE021759-08FF-4984-B124-02BB88F80234}" destId="{C645F562-D7E4-438A-9826-FD4D8A4A4C9C}" srcOrd="4" destOrd="0" presId="urn:microsoft.com/office/officeart/2008/layout/VerticalCircleList"/>
    <dgm:cxn modelId="{226C681C-B9FA-4E0A-A999-DF6AE8234AA8}" type="presParOf" srcId="{C645F562-D7E4-438A-9826-FD4D8A4A4C9C}" destId="{36B21F9F-C6E9-438F-9D7C-6769F60A83A2}" srcOrd="0" destOrd="0" presId="urn:microsoft.com/office/officeart/2008/layout/VerticalCircleList"/>
    <dgm:cxn modelId="{55CCFE0E-52E2-413B-B425-DD14C29ADF3C}" type="presParOf" srcId="{C645F562-D7E4-438A-9826-FD4D8A4A4C9C}" destId="{D58F5F17-7477-425C-9663-2F07EEE148EB}" srcOrd="1" destOrd="0" presId="urn:microsoft.com/office/officeart/2008/layout/VerticalCircleList"/>
    <dgm:cxn modelId="{0A3BE10E-16B4-4A08-8CE5-AF0E7D36CBCA}" type="presParOf" srcId="{C645F562-D7E4-438A-9826-FD4D8A4A4C9C}" destId="{9EBB8051-9538-4580-A6D7-6BC919FAC227}" srcOrd="2" destOrd="0" presId="urn:microsoft.com/office/officeart/2008/layout/VerticalCircleList"/>
    <dgm:cxn modelId="{26147C93-BAA5-4CB8-9211-0DC7E9E74D0C}" type="presParOf" srcId="{FE021759-08FF-4984-B124-02BB88F80234}" destId="{AC9E0914-990A-4354-BA86-EFB2C8B4679F}" srcOrd="5" destOrd="0" presId="urn:microsoft.com/office/officeart/2008/layout/VerticalCircleList"/>
    <dgm:cxn modelId="{CBEAF88C-AD95-4E69-8C73-25F8662BB63E}" type="presParOf" srcId="{AC9E0914-990A-4354-BA86-EFB2C8B4679F}" destId="{CEE6CB6A-4C8B-47FB-9F18-9DEFA49B3E10}" srcOrd="0" destOrd="0" presId="urn:microsoft.com/office/officeart/2008/layout/VerticalCircleList"/>
    <dgm:cxn modelId="{2F6FCD34-6BE5-4F35-A5DB-E11D79668138}" type="presParOf" srcId="{AC9E0914-990A-4354-BA86-EFB2C8B4679F}" destId="{A9A0270F-DF19-4795-BA26-40589F6B13EC}" srcOrd="1" destOrd="0" presId="urn:microsoft.com/office/officeart/2008/layout/VerticalCircleList"/>
    <dgm:cxn modelId="{7572F8BF-B397-4180-BBCB-1819CB605E07}" type="presParOf" srcId="{AC9E0914-990A-4354-BA86-EFB2C8B4679F}" destId="{5FFEB454-87B1-4E06-B9A1-261537EB727C}" srcOrd="2" destOrd="0" presId="urn:microsoft.com/office/officeart/2008/layout/VerticalCircleList"/>
    <dgm:cxn modelId="{394F7C63-181E-47F9-91B8-8FA921ED972B}" type="presParOf" srcId="{FE021759-08FF-4984-B124-02BB88F80234}" destId="{43B4AF70-F5B5-44C0-BDD2-90B8D0296B71}" srcOrd="6" destOrd="0" presId="urn:microsoft.com/office/officeart/2008/layout/VerticalCircleList"/>
    <dgm:cxn modelId="{B46D083D-2585-48BC-AAB1-0984386C4510}" type="presParOf" srcId="{43B4AF70-F5B5-44C0-BDD2-90B8D0296B71}" destId="{45B7B760-70EC-4173-B752-553F8D301F03}" srcOrd="0" destOrd="0" presId="urn:microsoft.com/office/officeart/2008/layout/VerticalCircleList"/>
    <dgm:cxn modelId="{8E1734B1-656D-42BD-B1B9-285549B382CA}" type="presParOf" srcId="{43B4AF70-F5B5-44C0-BDD2-90B8D0296B71}" destId="{A8E0ED0F-6B05-445B-ADE5-08F7CEB4437C}" srcOrd="1" destOrd="0" presId="urn:microsoft.com/office/officeart/2008/layout/VerticalCircleList"/>
    <dgm:cxn modelId="{B518046E-5038-45AC-9760-13B7043ACF10}" type="presParOf" srcId="{43B4AF70-F5B5-44C0-BDD2-90B8D0296B71}" destId="{0D761AE2-1144-4F4B-A56C-203C0188EFAC}" srcOrd="2" destOrd="0" presId="urn:microsoft.com/office/officeart/2008/layout/VerticalCircleList"/>
    <dgm:cxn modelId="{585F84A0-68AE-4508-93A4-2F24115C21CF}" type="presParOf" srcId="{FE021759-08FF-4984-B124-02BB88F80234}" destId="{F2C37B30-D239-457C-A3F9-44E6385CE5EC}" srcOrd="7" destOrd="0" presId="urn:microsoft.com/office/officeart/2008/layout/VerticalCircleList"/>
    <dgm:cxn modelId="{967A2599-D8A1-49FD-BCCE-6248211586CD}" type="presParOf" srcId="{F2C37B30-D239-457C-A3F9-44E6385CE5EC}" destId="{0E700A1E-A6F1-4887-9CE4-66141A197574}" srcOrd="0" destOrd="0" presId="urn:microsoft.com/office/officeart/2008/layout/VerticalCircleList"/>
    <dgm:cxn modelId="{8B26D857-CF73-4A44-9AE6-93CA4937CD54}" type="presParOf" srcId="{F2C37B30-D239-457C-A3F9-44E6385CE5EC}" destId="{1F1B2A73-954A-42DC-BC54-515E69B4776A}" srcOrd="1" destOrd="0" presId="urn:microsoft.com/office/officeart/2008/layout/VerticalCircleList"/>
    <dgm:cxn modelId="{74A5CC8C-8AD5-4D56-A396-2C37BEAB8ACF}" type="presParOf" srcId="{F2C37B30-D239-457C-A3F9-44E6385CE5EC}" destId="{7FAF3877-EFD6-4989-B9AA-299902BAB452}" srcOrd="2" destOrd="0" presId="urn:microsoft.com/office/officeart/2008/layout/VerticalCircle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94BAD73-E264-43FA-9A47-C7A51F290F66}"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A143E654-5FA4-4C38-BB41-B12733C6ECD2}">
      <dgm:prSet phldrT="[Text]"/>
      <dgm:spPr>
        <a:solidFill>
          <a:srgbClr val="033B57"/>
        </a:solidFill>
      </dgm:spPr>
      <dgm:t>
        <a:bodyPr/>
        <a:lstStyle/>
        <a:p>
          <a:r>
            <a:rPr lang="en-US" dirty="0"/>
            <a:t>Organization</a:t>
          </a:r>
        </a:p>
      </dgm:t>
    </dgm:pt>
    <dgm:pt modelId="{8313205B-4021-4E8E-8341-280BAB36D97B}" type="parTrans" cxnId="{170E4CB3-8248-41D1-A6D9-5CD994BAB456}">
      <dgm:prSet/>
      <dgm:spPr/>
      <dgm:t>
        <a:bodyPr/>
        <a:lstStyle/>
        <a:p>
          <a:endParaRPr lang="en-US"/>
        </a:p>
      </dgm:t>
    </dgm:pt>
    <dgm:pt modelId="{D636A860-85D5-4F98-830E-1BAF29811C1D}" type="sibTrans" cxnId="{170E4CB3-8248-41D1-A6D9-5CD994BAB456}">
      <dgm:prSet/>
      <dgm:spPr/>
      <dgm:t>
        <a:bodyPr/>
        <a:lstStyle/>
        <a:p>
          <a:endParaRPr lang="en-US"/>
        </a:p>
      </dgm:t>
    </dgm:pt>
    <dgm:pt modelId="{6F539544-3322-484E-87B4-66E8FAEE1428}">
      <dgm:prSet phldrT="[Text]"/>
      <dgm:spPr>
        <a:solidFill>
          <a:srgbClr val="033B57"/>
        </a:solidFill>
      </dgm:spPr>
      <dgm:t>
        <a:bodyPr/>
        <a:lstStyle/>
        <a:p>
          <a:r>
            <a:rPr lang="en-US" dirty="0"/>
            <a:t>Time Management</a:t>
          </a:r>
        </a:p>
      </dgm:t>
    </dgm:pt>
    <dgm:pt modelId="{D7218EE8-C7BF-4B0B-8095-11437A2635D9}" type="parTrans" cxnId="{D26D056D-EDAD-4454-9039-5C5D86B05898}">
      <dgm:prSet/>
      <dgm:spPr/>
      <dgm:t>
        <a:bodyPr/>
        <a:lstStyle/>
        <a:p>
          <a:endParaRPr lang="en-US"/>
        </a:p>
      </dgm:t>
    </dgm:pt>
    <dgm:pt modelId="{F6D51C05-E0EE-4E45-8398-71AB1A3DAA90}" type="sibTrans" cxnId="{D26D056D-EDAD-4454-9039-5C5D86B05898}">
      <dgm:prSet/>
      <dgm:spPr/>
      <dgm:t>
        <a:bodyPr/>
        <a:lstStyle/>
        <a:p>
          <a:endParaRPr lang="en-US"/>
        </a:p>
      </dgm:t>
    </dgm:pt>
    <dgm:pt modelId="{E2837AC5-B87A-41FD-8B1C-65FC5F8577B5}">
      <dgm:prSet phldrT="[Text]"/>
      <dgm:spPr>
        <a:solidFill>
          <a:srgbClr val="033B57"/>
        </a:solidFill>
      </dgm:spPr>
      <dgm:t>
        <a:bodyPr/>
        <a:lstStyle/>
        <a:p>
          <a:r>
            <a:rPr lang="en-US" dirty="0"/>
            <a:t>Problem-Solving</a:t>
          </a:r>
        </a:p>
      </dgm:t>
    </dgm:pt>
    <dgm:pt modelId="{8012A167-1ACF-4D83-8694-7ED982F6CEB7}" type="parTrans" cxnId="{C1C6CACF-C5EE-4342-8B63-39B0BBD4E055}">
      <dgm:prSet/>
      <dgm:spPr/>
      <dgm:t>
        <a:bodyPr/>
        <a:lstStyle/>
        <a:p>
          <a:endParaRPr lang="en-US"/>
        </a:p>
      </dgm:t>
    </dgm:pt>
    <dgm:pt modelId="{E0E580E6-DFE9-44FF-9D54-F9B7D1CE8599}" type="sibTrans" cxnId="{C1C6CACF-C5EE-4342-8B63-39B0BBD4E055}">
      <dgm:prSet/>
      <dgm:spPr/>
      <dgm:t>
        <a:bodyPr/>
        <a:lstStyle/>
        <a:p>
          <a:endParaRPr lang="en-US"/>
        </a:p>
      </dgm:t>
    </dgm:pt>
    <dgm:pt modelId="{9F85FFE5-85CD-4D52-95AE-E69F4EC98CE6}">
      <dgm:prSet phldrT="[Text]"/>
      <dgm:spPr>
        <a:solidFill>
          <a:srgbClr val="033B57"/>
        </a:solidFill>
      </dgm:spPr>
      <dgm:t>
        <a:bodyPr/>
        <a:lstStyle/>
        <a:p>
          <a:r>
            <a:rPr lang="en-US" dirty="0"/>
            <a:t>Critical Thinking</a:t>
          </a:r>
        </a:p>
      </dgm:t>
    </dgm:pt>
    <dgm:pt modelId="{4AAF708C-42BA-4B4A-A6EA-05793C4BD607}" type="parTrans" cxnId="{176D502D-D234-45AA-91CE-C22230A812AF}">
      <dgm:prSet/>
      <dgm:spPr/>
      <dgm:t>
        <a:bodyPr/>
        <a:lstStyle/>
        <a:p>
          <a:endParaRPr lang="en-US"/>
        </a:p>
      </dgm:t>
    </dgm:pt>
    <dgm:pt modelId="{2488110E-1624-46E4-B797-2E0AC07DEDD1}" type="sibTrans" cxnId="{176D502D-D234-45AA-91CE-C22230A812AF}">
      <dgm:prSet/>
      <dgm:spPr/>
      <dgm:t>
        <a:bodyPr/>
        <a:lstStyle/>
        <a:p>
          <a:endParaRPr lang="en-US"/>
        </a:p>
      </dgm:t>
    </dgm:pt>
    <dgm:pt modelId="{017F513B-2F21-4807-BEE0-3188D7E57223}">
      <dgm:prSet phldrT="[Text]"/>
      <dgm:spPr>
        <a:solidFill>
          <a:srgbClr val="033B57"/>
        </a:solidFill>
      </dgm:spPr>
      <dgm:t>
        <a:bodyPr/>
        <a:lstStyle/>
        <a:p>
          <a:r>
            <a:rPr lang="en-US" dirty="0"/>
            <a:t>Workload Management</a:t>
          </a:r>
        </a:p>
      </dgm:t>
    </dgm:pt>
    <dgm:pt modelId="{C16CB0DD-636D-4EE7-8C56-2CD67AE93DC9}" type="parTrans" cxnId="{D585DEF4-AF97-4068-B60B-EE307ECF475D}">
      <dgm:prSet/>
      <dgm:spPr/>
      <dgm:t>
        <a:bodyPr/>
        <a:lstStyle/>
        <a:p>
          <a:endParaRPr lang="en-US"/>
        </a:p>
      </dgm:t>
    </dgm:pt>
    <dgm:pt modelId="{A020AC4D-AFD7-4879-A903-3DC28079DA5F}" type="sibTrans" cxnId="{D585DEF4-AF97-4068-B60B-EE307ECF475D}">
      <dgm:prSet/>
      <dgm:spPr/>
      <dgm:t>
        <a:bodyPr/>
        <a:lstStyle/>
        <a:p>
          <a:endParaRPr lang="en-US"/>
        </a:p>
      </dgm:t>
    </dgm:pt>
    <dgm:pt modelId="{A1BBDEE5-4287-4C9B-B924-233C0DD036B4}" type="pres">
      <dgm:prSet presAssocID="{B94BAD73-E264-43FA-9A47-C7A51F290F66}" presName="diagram" presStyleCnt="0">
        <dgm:presLayoutVars>
          <dgm:dir/>
          <dgm:resizeHandles val="exact"/>
        </dgm:presLayoutVars>
      </dgm:prSet>
      <dgm:spPr/>
    </dgm:pt>
    <dgm:pt modelId="{5B60F9B0-CE83-447B-89ED-F5FEE6D2AF0F}" type="pres">
      <dgm:prSet presAssocID="{A143E654-5FA4-4C38-BB41-B12733C6ECD2}" presName="node" presStyleLbl="node1" presStyleIdx="0" presStyleCnt="5">
        <dgm:presLayoutVars>
          <dgm:bulletEnabled val="1"/>
        </dgm:presLayoutVars>
      </dgm:prSet>
      <dgm:spPr/>
    </dgm:pt>
    <dgm:pt modelId="{2946F40C-7855-48BE-885D-F6697586AB45}" type="pres">
      <dgm:prSet presAssocID="{D636A860-85D5-4F98-830E-1BAF29811C1D}" presName="sibTrans" presStyleCnt="0"/>
      <dgm:spPr/>
    </dgm:pt>
    <dgm:pt modelId="{2BEB6D6E-7183-4F8E-A5C7-F19A25C2FD94}" type="pres">
      <dgm:prSet presAssocID="{6F539544-3322-484E-87B4-66E8FAEE1428}" presName="node" presStyleLbl="node1" presStyleIdx="1" presStyleCnt="5">
        <dgm:presLayoutVars>
          <dgm:bulletEnabled val="1"/>
        </dgm:presLayoutVars>
      </dgm:prSet>
      <dgm:spPr/>
    </dgm:pt>
    <dgm:pt modelId="{D4BA0487-D253-4764-A726-69F3E63B8D7D}" type="pres">
      <dgm:prSet presAssocID="{F6D51C05-E0EE-4E45-8398-71AB1A3DAA90}" presName="sibTrans" presStyleCnt="0"/>
      <dgm:spPr/>
    </dgm:pt>
    <dgm:pt modelId="{93776277-6AFD-4D79-909F-866F77392626}" type="pres">
      <dgm:prSet presAssocID="{E2837AC5-B87A-41FD-8B1C-65FC5F8577B5}" presName="node" presStyleLbl="node1" presStyleIdx="2" presStyleCnt="5">
        <dgm:presLayoutVars>
          <dgm:bulletEnabled val="1"/>
        </dgm:presLayoutVars>
      </dgm:prSet>
      <dgm:spPr/>
    </dgm:pt>
    <dgm:pt modelId="{32397D3F-8F45-4EA3-99D8-B62F47A72429}" type="pres">
      <dgm:prSet presAssocID="{E0E580E6-DFE9-44FF-9D54-F9B7D1CE8599}" presName="sibTrans" presStyleCnt="0"/>
      <dgm:spPr/>
    </dgm:pt>
    <dgm:pt modelId="{CBC6647D-95FF-4C13-A461-E6E7FDC3CDB9}" type="pres">
      <dgm:prSet presAssocID="{9F85FFE5-85CD-4D52-95AE-E69F4EC98CE6}" presName="node" presStyleLbl="node1" presStyleIdx="3" presStyleCnt="5">
        <dgm:presLayoutVars>
          <dgm:bulletEnabled val="1"/>
        </dgm:presLayoutVars>
      </dgm:prSet>
      <dgm:spPr/>
    </dgm:pt>
    <dgm:pt modelId="{10D38903-B48E-48D4-8663-CE5C39927AB8}" type="pres">
      <dgm:prSet presAssocID="{2488110E-1624-46E4-B797-2E0AC07DEDD1}" presName="sibTrans" presStyleCnt="0"/>
      <dgm:spPr/>
    </dgm:pt>
    <dgm:pt modelId="{5AEB1D59-1616-4F31-A44D-4CBDE52C3CF7}" type="pres">
      <dgm:prSet presAssocID="{017F513B-2F21-4807-BEE0-3188D7E57223}" presName="node" presStyleLbl="node1" presStyleIdx="4" presStyleCnt="5">
        <dgm:presLayoutVars>
          <dgm:bulletEnabled val="1"/>
        </dgm:presLayoutVars>
      </dgm:prSet>
      <dgm:spPr/>
    </dgm:pt>
  </dgm:ptLst>
  <dgm:cxnLst>
    <dgm:cxn modelId="{E8A4F123-2ECC-424A-9119-56A84FEB2B64}" type="presOf" srcId="{017F513B-2F21-4807-BEE0-3188D7E57223}" destId="{5AEB1D59-1616-4F31-A44D-4CBDE52C3CF7}" srcOrd="0" destOrd="0" presId="urn:microsoft.com/office/officeart/2005/8/layout/default"/>
    <dgm:cxn modelId="{176D502D-D234-45AA-91CE-C22230A812AF}" srcId="{B94BAD73-E264-43FA-9A47-C7A51F290F66}" destId="{9F85FFE5-85CD-4D52-95AE-E69F4EC98CE6}" srcOrd="3" destOrd="0" parTransId="{4AAF708C-42BA-4B4A-A6EA-05793C4BD607}" sibTransId="{2488110E-1624-46E4-B797-2E0AC07DEDD1}"/>
    <dgm:cxn modelId="{B503F930-B484-44BA-AD61-BFD62DAC6D68}" type="presOf" srcId="{B94BAD73-E264-43FA-9A47-C7A51F290F66}" destId="{A1BBDEE5-4287-4C9B-B924-233C0DD036B4}" srcOrd="0" destOrd="0" presId="urn:microsoft.com/office/officeart/2005/8/layout/default"/>
    <dgm:cxn modelId="{14292437-03D9-454B-8764-D1C40EB878C3}" type="presOf" srcId="{9F85FFE5-85CD-4D52-95AE-E69F4EC98CE6}" destId="{CBC6647D-95FF-4C13-A461-E6E7FDC3CDB9}" srcOrd="0" destOrd="0" presId="urn:microsoft.com/office/officeart/2005/8/layout/default"/>
    <dgm:cxn modelId="{D26D056D-EDAD-4454-9039-5C5D86B05898}" srcId="{B94BAD73-E264-43FA-9A47-C7A51F290F66}" destId="{6F539544-3322-484E-87B4-66E8FAEE1428}" srcOrd="1" destOrd="0" parTransId="{D7218EE8-C7BF-4B0B-8095-11437A2635D9}" sibTransId="{F6D51C05-E0EE-4E45-8398-71AB1A3DAA90}"/>
    <dgm:cxn modelId="{065D634F-0865-4FEE-B275-F79A780ACC48}" type="presOf" srcId="{A143E654-5FA4-4C38-BB41-B12733C6ECD2}" destId="{5B60F9B0-CE83-447B-89ED-F5FEE6D2AF0F}" srcOrd="0" destOrd="0" presId="urn:microsoft.com/office/officeart/2005/8/layout/default"/>
    <dgm:cxn modelId="{1063B077-2952-446E-8536-61C70BAF7255}" type="presOf" srcId="{6F539544-3322-484E-87B4-66E8FAEE1428}" destId="{2BEB6D6E-7183-4F8E-A5C7-F19A25C2FD94}" srcOrd="0" destOrd="0" presId="urn:microsoft.com/office/officeart/2005/8/layout/default"/>
    <dgm:cxn modelId="{5A869282-3798-4F54-87C6-14C2AACFEBB6}" type="presOf" srcId="{E2837AC5-B87A-41FD-8B1C-65FC5F8577B5}" destId="{93776277-6AFD-4D79-909F-866F77392626}" srcOrd="0" destOrd="0" presId="urn:microsoft.com/office/officeart/2005/8/layout/default"/>
    <dgm:cxn modelId="{170E4CB3-8248-41D1-A6D9-5CD994BAB456}" srcId="{B94BAD73-E264-43FA-9A47-C7A51F290F66}" destId="{A143E654-5FA4-4C38-BB41-B12733C6ECD2}" srcOrd="0" destOrd="0" parTransId="{8313205B-4021-4E8E-8341-280BAB36D97B}" sibTransId="{D636A860-85D5-4F98-830E-1BAF29811C1D}"/>
    <dgm:cxn modelId="{C1C6CACF-C5EE-4342-8B63-39B0BBD4E055}" srcId="{B94BAD73-E264-43FA-9A47-C7A51F290F66}" destId="{E2837AC5-B87A-41FD-8B1C-65FC5F8577B5}" srcOrd="2" destOrd="0" parTransId="{8012A167-1ACF-4D83-8694-7ED982F6CEB7}" sibTransId="{E0E580E6-DFE9-44FF-9D54-F9B7D1CE8599}"/>
    <dgm:cxn modelId="{D585DEF4-AF97-4068-B60B-EE307ECF475D}" srcId="{B94BAD73-E264-43FA-9A47-C7A51F290F66}" destId="{017F513B-2F21-4807-BEE0-3188D7E57223}" srcOrd="4" destOrd="0" parTransId="{C16CB0DD-636D-4EE7-8C56-2CD67AE93DC9}" sibTransId="{A020AC4D-AFD7-4879-A903-3DC28079DA5F}"/>
    <dgm:cxn modelId="{849F4B58-3F76-403D-89ED-1D2090642D6E}" type="presParOf" srcId="{A1BBDEE5-4287-4C9B-B924-233C0DD036B4}" destId="{5B60F9B0-CE83-447B-89ED-F5FEE6D2AF0F}" srcOrd="0" destOrd="0" presId="urn:microsoft.com/office/officeart/2005/8/layout/default"/>
    <dgm:cxn modelId="{29571248-7E7C-4873-9489-3FE1F3707422}" type="presParOf" srcId="{A1BBDEE5-4287-4C9B-B924-233C0DD036B4}" destId="{2946F40C-7855-48BE-885D-F6697586AB45}" srcOrd="1" destOrd="0" presId="urn:microsoft.com/office/officeart/2005/8/layout/default"/>
    <dgm:cxn modelId="{F39CAA7E-4D7B-4A29-A477-3837A4D8280F}" type="presParOf" srcId="{A1BBDEE5-4287-4C9B-B924-233C0DD036B4}" destId="{2BEB6D6E-7183-4F8E-A5C7-F19A25C2FD94}" srcOrd="2" destOrd="0" presId="urn:microsoft.com/office/officeart/2005/8/layout/default"/>
    <dgm:cxn modelId="{FC6C65ED-880E-48BF-BFE4-41406E428552}" type="presParOf" srcId="{A1BBDEE5-4287-4C9B-B924-233C0DD036B4}" destId="{D4BA0487-D253-4764-A726-69F3E63B8D7D}" srcOrd="3" destOrd="0" presId="urn:microsoft.com/office/officeart/2005/8/layout/default"/>
    <dgm:cxn modelId="{E8B56D70-77EC-4FB4-A68F-FEFD5F1E03C0}" type="presParOf" srcId="{A1BBDEE5-4287-4C9B-B924-233C0DD036B4}" destId="{93776277-6AFD-4D79-909F-866F77392626}" srcOrd="4" destOrd="0" presId="urn:microsoft.com/office/officeart/2005/8/layout/default"/>
    <dgm:cxn modelId="{8A0F8A23-7E3E-466B-8BA3-9DD7D2E64791}" type="presParOf" srcId="{A1BBDEE5-4287-4C9B-B924-233C0DD036B4}" destId="{32397D3F-8F45-4EA3-99D8-B62F47A72429}" srcOrd="5" destOrd="0" presId="urn:microsoft.com/office/officeart/2005/8/layout/default"/>
    <dgm:cxn modelId="{C015020B-65CA-41E5-95BA-439563489BE9}" type="presParOf" srcId="{A1BBDEE5-4287-4C9B-B924-233C0DD036B4}" destId="{CBC6647D-95FF-4C13-A461-E6E7FDC3CDB9}" srcOrd="6" destOrd="0" presId="urn:microsoft.com/office/officeart/2005/8/layout/default"/>
    <dgm:cxn modelId="{3BB1696B-3A46-4B65-8974-CAB1234B0502}" type="presParOf" srcId="{A1BBDEE5-4287-4C9B-B924-233C0DD036B4}" destId="{10D38903-B48E-48D4-8663-CE5C39927AB8}" srcOrd="7" destOrd="0" presId="urn:microsoft.com/office/officeart/2005/8/layout/default"/>
    <dgm:cxn modelId="{D3268E95-5D97-4E36-A349-6EA681577F30}" type="presParOf" srcId="{A1BBDEE5-4287-4C9B-B924-233C0DD036B4}" destId="{5AEB1D59-1616-4F31-A44D-4CBDE52C3CF7}" srcOrd="8" destOrd="0" presId="urn:microsoft.com/office/officeart/2005/8/layout/defaul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C97DFE3-F6F8-4C63-9353-F279A29B70EE}" type="doc">
      <dgm:prSet loTypeId="urn:microsoft.com/office/officeart/2005/8/layout/vList6" loCatId="list" qsTypeId="urn:microsoft.com/office/officeart/2005/8/quickstyle/simple2" qsCatId="simple" csTypeId="urn:microsoft.com/office/officeart/2005/8/colors/accent1_2" csCatId="accent1" phldr="1"/>
      <dgm:spPr/>
      <dgm:t>
        <a:bodyPr/>
        <a:lstStyle/>
        <a:p>
          <a:endParaRPr lang="en-US"/>
        </a:p>
      </dgm:t>
    </dgm:pt>
    <dgm:pt modelId="{BF3238F2-834F-443D-A976-D97A6A09450D}">
      <dgm:prSet/>
      <dgm:spPr>
        <a:solidFill>
          <a:srgbClr val="033B57"/>
        </a:solidFill>
      </dgm:spPr>
      <dgm:t>
        <a:bodyPr/>
        <a:lstStyle/>
        <a:p>
          <a:pPr rtl="0"/>
          <a:r>
            <a:rPr lang="en-US" b="0" i="0" baseline="0" dirty="0"/>
            <a:t>Reaching out to patients via mail, phone or in person</a:t>
          </a:r>
          <a:endParaRPr lang="en-US" dirty="0"/>
        </a:p>
      </dgm:t>
    </dgm:pt>
    <dgm:pt modelId="{3C5B7C98-A13F-41C2-956C-A40B953A7D60}" type="parTrans" cxnId="{7F2CE663-CAFA-46C4-B732-A3CE7791778B}">
      <dgm:prSet/>
      <dgm:spPr/>
      <dgm:t>
        <a:bodyPr/>
        <a:lstStyle/>
        <a:p>
          <a:endParaRPr lang="en-US"/>
        </a:p>
      </dgm:t>
    </dgm:pt>
    <dgm:pt modelId="{801E27E1-91B0-4660-9FF3-44ABC009DC91}" type="sibTrans" cxnId="{7F2CE663-CAFA-46C4-B732-A3CE7791778B}">
      <dgm:prSet/>
      <dgm:spPr/>
      <dgm:t>
        <a:bodyPr/>
        <a:lstStyle/>
        <a:p>
          <a:endParaRPr lang="en-US"/>
        </a:p>
      </dgm:t>
    </dgm:pt>
    <dgm:pt modelId="{C1CEC9D3-43CE-4276-B4B7-B2A375B49D87}">
      <dgm:prSet/>
      <dgm:spPr>
        <a:solidFill>
          <a:srgbClr val="033B57"/>
        </a:solidFill>
      </dgm:spPr>
      <dgm:t>
        <a:bodyPr/>
        <a:lstStyle/>
        <a:p>
          <a:pPr rtl="0"/>
          <a:r>
            <a:rPr lang="en-US" b="0" i="0" baseline="0" dirty="0"/>
            <a:t>Hosting educational events</a:t>
          </a:r>
          <a:endParaRPr lang="en-US" dirty="0"/>
        </a:p>
      </dgm:t>
    </dgm:pt>
    <dgm:pt modelId="{C3EFAD16-FCBD-4FD2-9052-98DD7E7EC8BF}" type="parTrans" cxnId="{ED3446C1-B37A-45FF-83F7-38648B741B8E}">
      <dgm:prSet/>
      <dgm:spPr/>
      <dgm:t>
        <a:bodyPr/>
        <a:lstStyle/>
        <a:p>
          <a:endParaRPr lang="en-US"/>
        </a:p>
      </dgm:t>
    </dgm:pt>
    <dgm:pt modelId="{7D1DA4F9-7D0E-4E79-96D2-DD01A232F4E2}" type="sibTrans" cxnId="{ED3446C1-B37A-45FF-83F7-38648B741B8E}">
      <dgm:prSet/>
      <dgm:spPr/>
      <dgm:t>
        <a:bodyPr/>
        <a:lstStyle/>
        <a:p>
          <a:endParaRPr lang="en-US"/>
        </a:p>
      </dgm:t>
    </dgm:pt>
    <dgm:pt modelId="{F838E9DA-BDC9-4FC0-8FCB-E32B15A64528}">
      <dgm:prSet/>
      <dgm:spPr>
        <a:solidFill>
          <a:srgbClr val="033B57"/>
        </a:solidFill>
      </dgm:spPr>
      <dgm:t>
        <a:bodyPr/>
        <a:lstStyle/>
        <a:p>
          <a:pPr rtl="0"/>
          <a:r>
            <a:rPr lang="en-US" b="0" i="0" baseline="0" dirty="0"/>
            <a:t>Documenting barriers and actions taken to resolve barriers</a:t>
          </a:r>
          <a:endParaRPr lang="en-US" dirty="0"/>
        </a:p>
      </dgm:t>
    </dgm:pt>
    <dgm:pt modelId="{1CD410D4-13FD-4259-BCE1-455479ACB837}" type="parTrans" cxnId="{BE72EBEA-65C9-4004-BC9F-C9E8C32E16A4}">
      <dgm:prSet/>
      <dgm:spPr/>
      <dgm:t>
        <a:bodyPr/>
        <a:lstStyle/>
        <a:p>
          <a:endParaRPr lang="en-US"/>
        </a:p>
      </dgm:t>
    </dgm:pt>
    <dgm:pt modelId="{4944B4D3-CF87-48F9-B3DC-C3FFEBBD17E3}" type="sibTrans" cxnId="{BE72EBEA-65C9-4004-BC9F-C9E8C32E16A4}">
      <dgm:prSet/>
      <dgm:spPr/>
      <dgm:t>
        <a:bodyPr/>
        <a:lstStyle/>
        <a:p>
          <a:endParaRPr lang="en-US"/>
        </a:p>
      </dgm:t>
    </dgm:pt>
    <dgm:pt modelId="{2306DF24-DC13-4A87-938D-058F9F1010C3}">
      <dgm:prSet/>
      <dgm:spPr/>
      <dgm:t>
        <a:bodyPr/>
        <a:lstStyle/>
        <a:p>
          <a:pPr rtl="0"/>
          <a:r>
            <a:rPr lang="en-US" dirty="0"/>
            <a:t>Make a list of patients to contact</a:t>
          </a:r>
        </a:p>
      </dgm:t>
    </dgm:pt>
    <dgm:pt modelId="{21A4AF6A-62AC-42AF-9FBE-23BA95AB7971}" type="parTrans" cxnId="{56F416C6-D4C7-451B-97E9-D4727329B480}">
      <dgm:prSet/>
      <dgm:spPr/>
      <dgm:t>
        <a:bodyPr/>
        <a:lstStyle/>
        <a:p>
          <a:endParaRPr lang="en-US"/>
        </a:p>
      </dgm:t>
    </dgm:pt>
    <dgm:pt modelId="{ACA991CC-DE35-48C6-8FFB-9FDE05CE7EFB}" type="sibTrans" cxnId="{56F416C6-D4C7-451B-97E9-D4727329B480}">
      <dgm:prSet/>
      <dgm:spPr/>
      <dgm:t>
        <a:bodyPr/>
        <a:lstStyle/>
        <a:p>
          <a:endParaRPr lang="en-US"/>
        </a:p>
      </dgm:t>
    </dgm:pt>
    <dgm:pt modelId="{E5CB7191-766D-433A-94C8-EA1962717902}">
      <dgm:prSet/>
      <dgm:spPr/>
      <dgm:t>
        <a:bodyPr/>
        <a:lstStyle/>
        <a:p>
          <a:pPr rtl="0"/>
          <a:r>
            <a:rPr lang="en-US" dirty="0"/>
            <a:t>Use a calendar to schedule time</a:t>
          </a:r>
        </a:p>
      </dgm:t>
    </dgm:pt>
    <dgm:pt modelId="{FDA5613D-BEE4-4A27-B73E-0262396619F3}" type="parTrans" cxnId="{B1FBB06A-09BA-4588-9AFD-AABC56D9CFB9}">
      <dgm:prSet/>
      <dgm:spPr/>
      <dgm:t>
        <a:bodyPr/>
        <a:lstStyle/>
        <a:p>
          <a:endParaRPr lang="en-US"/>
        </a:p>
      </dgm:t>
    </dgm:pt>
    <dgm:pt modelId="{43CD563B-1EAA-4EED-921C-B54726D888E3}" type="sibTrans" cxnId="{B1FBB06A-09BA-4588-9AFD-AABC56D9CFB9}">
      <dgm:prSet/>
      <dgm:spPr/>
      <dgm:t>
        <a:bodyPr/>
        <a:lstStyle/>
        <a:p>
          <a:endParaRPr lang="en-US"/>
        </a:p>
      </dgm:t>
    </dgm:pt>
    <dgm:pt modelId="{1EC71AEA-9973-40FC-8C30-0F26A8F83F69}">
      <dgm:prSet/>
      <dgm:spPr/>
      <dgm:t>
        <a:bodyPr/>
        <a:lstStyle/>
        <a:p>
          <a:pPr rtl="0"/>
          <a:r>
            <a:rPr lang="en-US" dirty="0"/>
            <a:t>Write down whether you reached them and what you discussed; keep this information in a safe place</a:t>
          </a:r>
        </a:p>
      </dgm:t>
    </dgm:pt>
    <dgm:pt modelId="{FCCFE024-34C5-4170-B84F-EEC04F46F724}" type="parTrans" cxnId="{8972F4CD-1F96-4CBC-8521-90E33BC0E6EB}">
      <dgm:prSet/>
      <dgm:spPr/>
      <dgm:t>
        <a:bodyPr/>
        <a:lstStyle/>
        <a:p>
          <a:endParaRPr lang="en-US"/>
        </a:p>
      </dgm:t>
    </dgm:pt>
    <dgm:pt modelId="{19DEB5D4-A1AF-4114-8576-1BC1F992F868}" type="sibTrans" cxnId="{8972F4CD-1F96-4CBC-8521-90E33BC0E6EB}">
      <dgm:prSet/>
      <dgm:spPr/>
      <dgm:t>
        <a:bodyPr/>
        <a:lstStyle/>
        <a:p>
          <a:endParaRPr lang="en-US"/>
        </a:p>
      </dgm:t>
    </dgm:pt>
    <dgm:pt modelId="{33530CBA-4E08-4D63-8523-0EC63EF79760}">
      <dgm:prSet/>
      <dgm:spPr/>
      <dgm:t>
        <a:bodyPr/>
        <a:lstStyle/>
        <a:p>
          <a:pPr rtl="0"/>
          <a:r>
            <a:rPr lang="en-US" dirty="0"/>
            <a:t>Make a plan for what needs to happen</a:t>
          </a:r>
        </a:p>
      </dgm:t>
    </dgm:pt>
    <dgm:pt modelId="{669196C0-B2DC-43EF-AEB4-65C551B3955A}" type="parTrans" cxnId="{CF13331A-9FD9-4BDB-B4E0-0EA91A5C2CB4}">
      <dgm:prSet/>
      <dgm:spPr/>
      <dgm:t>
        <a:bodyPr/>
        <a:lstStyle/>
        <a:p>
          <a:endParaRPr lang="en-US"/>
        </a:p>
      </dgm:t>
    </dgm:pt>
    <dgm:pt modelId="{AD848F9B-ED68-485F-97E6-A762CD28398B}" type="sibTrans" cxnId="{CF13331A-9FD9-4BDB-B4E0-0EA91A5C2CB4}">
      <dgm:prSet/>
      <dgm:spPr/>
      <dgm:t>
        <a:bodyPr/>
        <a:lstStyle/>
        <a:p>
          <a:endParaRPr lang="en-US"/>
        </a:p>
      </dgm:t>
    </dgm:pt>
    <dgm:pt modelId="{B71333DB-7EFA-484F-9B94-45E9DE2B71DF}">
      <dgm:prSet/>
      <dgm:spPr/>
      <dgm:t>
        <a:bodyPr/>
        <a:lstStyle/>
        <a:p>
          <a:pPr rtl="0"/>
          <a:r>
            <a:rPr lang="en-US" dirty="0"/>
            <a:t>Use a calendar to mark key dates</a:t>
          </a:r>
        </a:p>
      </dgm:t>
    </dgm:pt>
    <dgm:pt modelId="{CEB24071-EC53-4E50-BE4B-D12FF99B0CD0}" type="parTrans" cxnId="{07F78011-ACE0-41DB-A937-573E50AB7083}">
      <dgm:prSet/>
      <dgm:spPr/>
      <dgm:t>
        <a:bodyPr/>
        <a:lstStyle/>
        <a:p>
          <a:endParaRPr lang="en-US"/>
        </a:p>
      </dgm:t>
    </dgm:pt>
    <dgm:pt modelId="{90840EC6-BA67-43D8-9DC9-AE36FECC0739}" type="sibTrans" cxnId="{07F78011-ACE0-41DB-A937-573E50AB7083}">
      <dgm:prSet/>
      <dgm:spPr/>
      <dgm:t>
        <a:bodyPr/>
        <a:lstStyle/>
        <a:p>
          <a:endParaRPr lang="en-US"/>
        </a:p>
      </dgm:t>
    </dgm:pt>
    <dgm:pt modelId="{56F146ED-1FC7-4A9B-876E-35A467D0B4EF}">
      <dgm:prSet/>
      <dgm:spPr/>
      <dgm:t>
        <a:bodyPr/>
        <a:lstStyle/>
        <a:p>
          <a:pPr rtl="0"/>
          <a:r>
            <a:rPr lang="en-US" dirty="0"/>
            <a:t>Schedule time for documentation</a:t>
          </a:r>
        </a:p>
      </dgm:t>
    </dgm:pt>
    <dgm:pt modelId="{A4B7BCB4-CED7-41CB-9CD5-661F25BA8CF9}" type="parTrans" cxnId="{BC42F439-B1C9-4D6E-BFBA-2EBD06CD04BD}">
      <dgm:prSet/>
      <dgm:spPr/>
      <dgm:t>
        <a:bodyPr/>
        <a:lstStyle/>
        <a:p>
          <a:endParaRPr lang="en-US"/>
        </a:p>
      </dgm:t>
    </dgm:pt>
    <dgm:pt modelId="{41A1A886-A302-4853-80B3-71AABD44148C}" type="sibTrans" cxnId="{BC42F439-B1C9-4D6E-BFBA-2EBD06CD04BD}">
      <dgm:prSet/>
      <dgm:spPr/>
      <dgm:t>
        <a:bodyPr/>
        <a:lstStyle/>
        <a:p>
          <a:endParaRPr lang="en-US"/>
        </a:p>
      </dgm:t>
    </dgm:pt>
    <dgm:pt modelId="{11197E43-0643-4171-94B9-CEA7B64556A2}">
      <dgm:prSet/>
      <dgm:spPr/>
      <dgm:t>
        <a:bodyPr/>
        <a:lstStyle/>
        <a:p>
          <a:pPr rtl="0"/>
          <a:r>
            <a:rPr lang="en-US" dirty="0"/>
            <a:t>Double check your work to make sure it’s correct</a:t>
          </a:r>
        </a:p>
      </dgm:t>
    </dgm:pt>
    <dgm:pt modelId="{4C726267-3156-43A7-8423-835BB9289758}" type="parTrans" cxnId="{C1FD0617-F833-4CE7-934E-E60F6A15AB80}">
      <dgm:prSet/>
      <dgm:spPr/>
      <dgm:t>
        <a:bodyPr/>
        <a:lstStyle/>
        <a:p>
          <a:endParaRPr lang="en-US"/>
        </a:p>
      </dgm:t>
    </dgm:pt>
    <dgm:pt modelId="{751F7C32-13AC-46FC-8D4A-1EDC4FCCDF01}" type="sibTrans" cxnId="{C1FD0617-F833-4CE7-934E-E60F6A15AB80}">
      <dgm:prSet/>
      <dgm:spPr/>
      <dgm:t>
        <a:bodyPr/>
        <a:lstStyle/>
        <a:p>
          <a:endParaRPr lang="en-US"/>
        </a:p>
      </dgm:t>
    </dgm:pt>
    <dgm:pt modelId="{9669A1D3-2B23-4248-88C0-3C72C868443A}">
      <dgm:prSet/>
      <dgm:spPr/>
      <dgm:t>
        <a:bodyPr/>
        <a:lstStyle/>
        <a:p>
          <a:pPr rtl="0"/>
          <a:r>
            <a:rPr lang="en-US" dirty="0"/>
            <a:t>Document in the same place every time, such as medical record or tracking sheet</a:t>
          </a:r>
        </a:p>
      </dgm:t>
    </dgm:pt>
    <dgm:pt modelId="{C2A7152E-CB89-4111-B08C-67904BD357CD}" type="parTrans" cxnId="{8BCC256C-560E-425C-BC28-EB0AACB751F0}">
      <dgm:prSet/>
      <dgm:spPr/>
      <dgm:t>
        <a:bodyPr/>
        <a:lstStyle/>
        <a:p>
          <a:endParaRPr lang="en-US"/>
        </a:p>
      </dgm:t>
    </dgm:pt>
    <dgm:pt modelId="{392B23A3-2BF7-4065-AAE8-CF41FFD9DBE4}" type="sibTrans" cxnId="{8BCC256C-560E-425C-BC28-EB0AACB751F0}">
      <dgm:prSet/>
      <dgm:spPr/>
      <dgm:t>
        <a:bodyPr/>
        <a:lstStyle/>
        <a:p>
          <a:endParaRPr lang="en-US"/>
        </a:p>
      </dgm:t>
    </dgm:pt>
    <dgm:pt modelId="{C5538032-C351-4D5D-932E-B8A836B7EE5B}">
      <dgm:prSet/>
      <dgm:spPr/>
      <dgm:t>
        <a:bodyPr/>
        <a:lstStyle/>
        <a:p>
          <a:pPr rtl="0"/>
          <a:r>
            <a:rPr lang="en-US" dirty="0"/>
            <a:t>Delegate activities to others</a:t>
          </a:r>
        </a:p>
      </dgm:t>
    </dgm:pt>
    <dgm:pt modelId="{211E3D16-F206-4CAA-B581-BE0B97CB22B6}" type="parTrans" cxnId="{81EDDA1D-34F6-4CA4-8F4E-F656744E2763}">
      <dgm:prSet/>
      <dgm:spPr/>
      <dgm:t>
        <a:bodyPr/>
        <a:lstStyle/>
        <a:p>
          <a:endParaRPr lang="en-US"/>
        </a:p>
      </dgm:t>
    </dgm:pt>
    <dgm:pt modelId="{45EAED2E-CC61-4A63-86FA-43D7376E5679}" type="sibTrans" cxnId="{81EDDA1D-34F6-4CA4-8F4E-F656744E2763}">
      <dgm:prSet/>
      <dgm:spPr/>
      <dgm:t>
        <a:bodyPr/>
        <a:lstStyle/>
        <a:p>
          <a:endParaRPr lang="en-US"/>
        </a:p>
      </dgm:t>
    </dgm:pt>
    <dgm:pt modelId="{97100026-98AA-4D80-9C1C-B8F5A9D8762B}" type="pres">
      <dgm:prSet presAssocID="{BC97DFE3-F6F8-4C63-9353-F279A29B70EE}" presName="Name0" presStyleCnt="0">
        <dgm:presLayoutVars>
          <dgm:dir/>
          <dgm:animLvl val="lvl"/>
          <dgm:resizeHandles/>
        </dgm:presLayoutVars>
      </dgm:prSet>
      <dgm:spPr/>
    </dgm:pt>
    <dgm:pt modelId="{C14D7FC0-BEE5-4C65-9000-47FFF50CA60B}" type="pres">
      <dgm:prSet presAssocID="{BF3238F2-834F-443D-A976-D97A6A09450D}" presName="linNode" presStyleCnt="0"/>
      <dgm:spPr/>
    </dgm:pt>
    <dgm:pt modelId="{1768BAFE-C27B-46DD-B4C9-BF79CE1F620B}" type="pres">
      <dgm:prSet presAssocID="{BF3238F2-834F-443D-A976-D97A6A09450D}" presName="parentShp" presStyleLbl="node1" presStyleIdx="0" presStyleCnt="3">
        <dgm:presLayoutVars>
          <dgm:bulletEnabled val="1"/>
        </dgm:presLayoutVars>
      </dgm:prSet>
      <dgm:spPr/>
    </dgm:pt>
    <dgm:pt modelId="{9201A3A1-86C1-4A38-9173-A9E92DC3D693}" type="pres">
      <dgm:prSet presAssocID="{BF3238F2-834F-443D-A976-D97A6A09450D}" presName="childShp" presStyleLbl="bgAccFollowNode1" presStyleIdx="0" presStyleCnt="3">
        <dgm:presLayoutVars>
          <dgm:bulletEnabled val="1"/>
        </dgm:presLayoutVars>
      </dgm:prSet>
      <dgm:spPr/>
    </dgm:pt>
    <dgm:pt modelId="{6D2D7508-55F5-495A-8346-C02479CCDE80}" type="pres">
      <dgm:prSet presAssocID="{801E27E1-91B0-4660-9FF3-44ABC009DC91}" presName="spacing" presStyleCnt="0"/>
      <dgm:spPr/>
    </dgm:pt>
    <dgm:pt modelId="{ECCB0FFF-C0CB-467A-B4D1-06A2F338B2FE}" type="pres">
      <dgm:prSet presAssocID="{C1CEC9D3-43CE-4276-B4B7-B2A375B49D87}" presName="linNode" presStyleCnt="0"/>
      <dgm:spPr/>
    </dgm:pt>
    <dgm:pt modelId="{69AF64AC-0A04-499D-A123-D6A5653ECDEB}" type="pres">
      <dgm:prSet presAssocID="{C1CEC9D3-43CE-4276-B4B7-B2A375B49D87}" presName="parentShp" presStyleLbl="node1" presStyleIdx="1" presStyleCnt="3">
        <dgm:presLayoutVars>
          <dgm:bulletEnabled val="1"/>
        </dgm:presLayoutVars>
      </dgm:prSet>
      <dgm:spPr/>
    </dgm:pt>
    <dgm:pt modelId="{F0D77066-292E-4DE9-85CA-8A794A2F0554}" type="pres">
      <dgm:prSet presAssocID="{C1CEC9D3-43CE-4276-B4B7-B2A375B49D87}" presName="childShp" presStyleLbl="bgAccFollowNode1" presStyleIdx="1" presStyleCnt="3">
        <dgm:presLayoutVars>
          <dgm:bulletEnabled val="1"/>
        </dgm:presLayoutVars>
      </dgm:prSet>
      <dgm:spPr/>
    </dgm:pt>
    <dgm:pt modelId="{4BD61DF6-2458-4DDF-8678-A47F2FFCDEA6}" type="pres">
      <dgm:prSet presAssocID="{7D1DA4F9-7D0E-4E79-96D2-DD01A232F4E2}" presName="spacing" presStyleCnt="0"/>
      <dgm:spPr/>
    </dgm:pt>
    <dgm:pt modelId="{5C73208D-3CCA-4E93-9DE2-E3CF41D9A74B}" type="pres">
      <dgm:prSet presAssocID="{F838E9DA-BDC9-4FC0-8FCB-E32B15A64528}" presName="linNode" presStyleCnt="0"/>
      <dgm:spPr/>
    </dgm:pt>
    <dgm:pt modelId="{A8618DFD-CFCE-4CC8-92B4-88FA2001A902}" type="pres">
      <dgm:prSet presAssocID="{F838E9DA-BDC9-4FC0-8FCB-E32B15A64528}" presName="parentShp" presStyleLbl="node1" presStyleIdx="2" presStyleCnt="3">
        <dgm:presLayoutVars>
          <dgm:bulletEnabled val="1"/>
        </dgm:presLayoutVars>
      </dgm:prSet>
      <dgm:spPr/>
    </dgm:pt>
    <dgm:pt modelId="{F91C44CE-01B2-4E2D-97BE-39F8C40C21D7}" type="pres">
      <dgm:prSet presAssocID="{F838E9DA-BDC9-4FC0-8FCB-E32B15A64528}" presName="childShp" presStyleLbl="bgAccFollowNode1" presStyleIdx="2" presStyleCnt="3">
        <dgm:presLayoutVars>
          <dgm:bulletEnabled val="1"/>
        </dgm:presLayoutVars>
      </dgm:prSet>
      <dgm:spPr/>
    </dgm:pt>
  </dgm:ptLst>
  <dgm:cxnLst>
    <dgm:cxn modelId="{07F78011-ACE0-41DB-A937-573E50AB7083}" srcId="{C1CEC9D3-43CE-4276-B4B7-B2A375B49D87}" destId="{B71333DB-7EFA-484F-9B94-45E9DE2B71DF}" srcOrd="2" destOrd="0" parTransId="{CEB24071-EC53-4E50-BE4B-D12FF99B0CD0}" sibTransId="{90840EC6-BA67-43D8-9DC9-AE36FECC0739}"/>
    <dgm:cxn modelId="{C1FD0617-F833-4CE7-934E-E60F6A15AB80}" srcId="{F838E9DA-BDC9-4FC0-8FCB-E32B15A64528}" destId="{11197E43-0643-4171-94B9-CEA7B64556A2}" srcOrd="2" destOrd="0" parTransId="{4C726267-3156-43A7-8423-835BB9289758}" sibTransId="{751F7C32-13AC-46FC-8D4A-1EDC4FCCDF01}"/>
    <dgm:cxn modelId="{CF13331A-9FD9-4BDB-B4E0-0EA91A5C2CB4}" srcId="{C1CEC9D3-43CE-4276-B4B7-B2A375B49D87}" destId="{33530CBA-4E08-4D63-8523-0EC63EF79760}" srcOrd="0" destOrd="0" parTransId="{669196C0-B2DC-43EF-AEB4-65C551B3955A}" sibTransId="{AD848F9B-ED68-485F-97E6-A762CD28398B}"/>
    <dgm:cxn modelId="{81EDDA1D-34F6-4CA4-8F4E-F656744E2763}" srcId="{C1CEC9D3-43CE-4276-B4B7-B2A375B49D87}" destId="{C5538032-C351-4D5D-932E-B8A836B7EE5B}" srcOrd="1" destOrd="0" parTransId="{211E3D16-F206-4CAA-B581-BE0B97CB22B6}" sibTransId="{45EAED2E-CC61-4A63-86FA-43D7376E5679}"/>
    <dgm:cxn modelId="{BC42F439-B1C9-4D6E-BFBA-2EBD06CD04BD}" srcId="{F838E9DA-BDC9-4FC0-8FCB-E32B15A64528}" destId="{56F146ED-1FC7-4A9B-876E-35A467D0B4EF}" srcOrd="0" destOrd="0" parTransId="{A4B7BCB4-CED7-41CB-9CD5-661F25BA8CF9}" sibTransId="{41A1A886-A302-4853-80B3-71AABD44148C}"/>
    <dgm:cxn modelId="{24A4AD5B-B719-44F3-A799-9B6F2C938E0E}" type="presOf" srcId="{C5538032-C351-4D5D-932E-B8A836B7EE5B}" destId="{F0D77066-292E-4DE9-85CA-8A794A2F0554}" srcOrd="0" destOrd="1" presId="urn:microsoft.com/office/officeart/2005/8/layout/vList6"/>
    <dgm:cxn modelId="{9BFA0C61-449A-4A42-8708-95B2D7006F68}" type="presOf" srcId="{B71333DB-7EFA-484F-9B94-45E9DE2B71DF}" destId="{F0D77066-292E-4DE9-85CA-8A794A2F0554}" srcOrd="0" destOrd="2" presId="urn:microsoft.com/office/officeart/2005/8/layout/vList6"/>
    <dgm:cxn modelId="{7F2CE663-CAFA-46C4-B732-A3CE7791778B}" srcId="{BC97DFE3-F6F8-4C63-9353-F279A29B70EE}" destId="{BF3238F2-834F-443D-A976-D97A6A09450D}" srcOrd="0" destOrd="0" parTransId="{3C5B7C98-A13F-41C2-956C-A40B953A7D60}" sibTransId="{801E27E1-91B0-4660-9FF3-44ABC009DC91}"/>
    <dgm:cxn modelId="{B1FBB06A-09BA-4588-9AFD-AABC56D9CFB9}" srcId="{BF3238F2-834F-443D-A976-D97A6A09450D}" destId="{E5CB7191-766D-433A-94C8-EA1962717902}" srcOrd="1" destOrd="0" parTransId="{FDA5613D-BEE4-4A27-B73E-0262396619F3}" sibTransId="{43CD563B-1EAA-4EED-921C-B54726D888E3}"/>
    <dgm:cxn modelId="{8BCC256C-560E-425C-BC28-EB0AACB751F0}" srcId="{F838E9DA-BDC9-4FC0-8FCB-E32B15A64528}" destId="{9669A1D3-2B23-4248-88C0-3C72C868443A}" srcOrd="1" destOrd="0" parTransId="{C2A7152E-CB89-4111-B08C-67904BD357CD}" sibTransId="{392B23A3-2BF7-4065-AAE8-CF41FFD9DBE4}"/>
    <dgm:cxn modelId="{14BEFF71-3DB6-4475-A303-0D5915ADAB97}" type="presOf" srcId="{1EC71AEA-9973-40FC-8C30-0F26A8F83F69}" destId="{9201A3A1-86C1-4A38-9173-A9E92DC3D693}" srcOrd="0" destOrd="2" presId="urn:microsoft.com/office/officeart/2005/8/layout/vList6"/>
    <dgm:cxn modelId="{C6E9B353-D08D-490F-B11D-BE0624618613}" type="presOf" srcId="{33530CBA-4E08-4D63-8523-0EC63EF79760}" destId="{F0D77066-292E-4DE9-85CA-8A794A2F0554}" srcOrd="0" destOrd="0" presId="urn:microsoft.com/office/officeart/2005/8/layout/vList6"/>
    <dgm:cxn modelId="{A5AB3058-9D5E-42BF-BA96-8A18CD37B551}" type="presOf" srcId="{C1CEC9D3-43CE-4276-B4B7-B2A375B49D87}" destId="{69AF64AC-0A04-499D-A123-D6A5653ECDEB}" srcOrd="0" destOrd="0" presId="urn:microsoft.com/office/officeart/2005/8/layout/vList6"/>
    <dgm:cxn modelId="{7F6D0FAF-42BB-4383-AD9B-5D789402AE49}" type="presOf" srcId="{F838E9DA-BDC9-4FC0-8FCB-E32B15A64528}" destId="{A8618DFD-CFCE-4CC8-92B4-88FA2001A902}" srcOrd="0" destOrd="0" presId="urn:microsoft.com/office/officeart/2005/8/layout/vList6"/>
    <dgm:cxn modelId="{247A0FB1-B057-4E94-9891-208BD0307C2E}" type="presOf" srcId="{2306DF24-DC13-4A87-938D-058F9F1010C3}" destId="{9201A3A1-86C1-4A38-9173-A9E92DC3D693}" srcOrd="0" destOrd="0" presId="urn:microsoft.com/office/officeart/2005/8/layout/vList6"/>
    <dgm:cxn modelId="{ED3446C1-B37A-45FF-83F7-38648B741B8E}" srcId="{BC97DFE3-F6F8-4C63-9353-F279A29B70EE}" destId="{C1CEC9D3-43CE-4276-B4B7-B2A375B49D87}" srcOrd="1" destOrd="0" parTransId="{C3EFAD16-FCBD-4FD2-9052-98DD7E7EC8BF}" sibTransId="{7D1DA4F9-7D0E-4E79-96D2-DD01A232F4E2}"/>
    <dgm:cxn modelId="{56F416C6-D4C7-451B-97E9-D4727329B480}" srcId="{BF3238F2-834F-443D-A976-D97A6A09450D}" destId="{2306DF24-DC13-4A87-938D-058F9F1010C3}" srcOrd="0" destOrd="0" parTransId="{21A4AF6A-62AC-42AF-9FBE-23BA95AB7971}" sibTransId="{ACA991CC-DE35-48C6-8FFB-9FDE05CE7EFB}"/>
    <dgm:cxn modelId="{83A852C9-E949-4421-BAEB-29F61FE60F33}" type="presOf" srcId="{56F146ED-1FC7-4A9B-876E-35A467D0B4EF}" destId="{F91C44CE-01B2-4E2D-97BE-39F8C40C21D7}" srcOrd="0" destOrd="0" presId="urn:microsoft.com/office/officeart/2005/8/layout/vList6"/>
    <dgm:cxn modelId="{FB5FC9CA-7FE2-4E06-86F1-62D5C85940A7}" type="presOf" srcId="{11197E43-0643-4171-94B9-CEA7B64556A2}" destId="{F91C44CE-01B2-4E2D-97BE-39F8C40C21D7}" srcOrd="0" destOrd="2" presId="urn:microsoft.com/office/officeart/2005/8/layout/vList6"/>
    <dgm:cxn modelId="{D65979CC-5B75-4F05-B5EF-551C475E3079}" type="presOf" srcId="{E5CB7191-766D-433A-94C8-EA1962717902}" destId="{9201A3A1-86C1-4A38-9173-A9E92DC3D693}" srcOrd="0" destOrd="1" presId="urn:microsoft.com/office/officeart/2005/8/layout/vList6"/>
    <dgm:cxn modelId="{8972F4CD-1F96-4CBC-8521-90E33BC0E6EB}" srcId="{BF3238F2-834F-443D-A976-D97A6A09450D}" destId="{1EC71AEA-9973-40FC-8C30-0F26A8F83F69}" srcOrd="2" destOrd="0" parTransId="{FCCFE024-34C5-4170-B84F-EEC04F46F724}" sibTransId="{19DEB5D4-A1AF-4114-8576-1BC1F992F868}"/>
    <dgm:cxn modelId="{2D5DA2D9-955F-4CAB-AB15-98DEFB353A67}" type="presOf" srcId="{9669A1D3-2B23-4248-88C0-3C72C868443A}" destId="{F91C44CE-01B2-4E2D-97BE-39F8C40C21D7}" srcOrd="0" destOrd="1" presId="urn:microsoft.com/office/officeart/2005/8/layout/vList6"/>
    <dgm:cxn modelId="{50563DE5-8188-46F3-ACEA-834A7C06F8AA}" type="presOf" srcId="{BC97DFE3-F6F8-4C63-9353-F279A29B70EE}" destId="{97100026-98AA-4D80-9C1C-B8F5A9D8762B}" srcOrd="0" destOrd="0" presId="urn:microsoft.com/office/officeart/2005/8/layout/vList6"/>
    <dgm:cxn modelId="{BE72EBEA-65C9-4004-BC9F-C9E8C32E16A4}" srcId="{BC97DFE3-F6F8-4C63-9353-F279A29B70EE}" destId="{F838E9DA-BDC9-4FC0-8FCB-E32B15A64528}" srcOrd="2" destOrd="0" parTransId="{1CD410D4-13FD-4259-BCE1-455479ACB837}" sibTransId="{4944B4D3-CF87-48F9-B3DC-C3FFEBBD17E3}"/>
    <dgm:cxn modelId="{AD031CF8-61FC-4A9C-8037-32C1D59522AD}" type="presOf" srcId="{BF3238F2-834F-443D-A976-D97A6A09450D}" destId="{1768BAFE-C27B-46DD-B4C9-BF79CE1F620B}" srcOrd="0" destOrd="0" presId="urn:microsoft.com/office/officeart/2005/8/layout/vList6"/>
    <dgm:cxn modelId="{0EF89A93-E3EC-49E6-B288-1BA7F4251D94}" type="presParOf" srcId="{97100026-98AA-4D80-9C1C-B8F5A9D8762B}" destId="{C14D7FC0-BEE5-4C65-9000-47FFF50CA60B}" srcOrd="0" destOrd="0" presId="urn:microsoft.com/office/officeart/2005/8/layout/vList6"/>
    <dgm:cxn modelId="{0606E3BF-71D4-490C-910C-5AF34EE932C0}" type="presParOf" srcId="{C14D7FC0-BEE5-4C65-9000-47FFF50CA60B}" destId="{1768BAFE-C27B-46DD-B4C9-BF79CE1F620B}" srcOrd="0" destOrd="0" presId="urn:microsoft.com/office/officeart/2005/8/layout/vList6"/>
    <dgm:cxn modelId="{0ED46B45-9A63-461B-93A7-F9E3D8C67D64}" type="presParOf" srcId="{C14D7FC0-BEE5-4C65-9000-47FFF50CA60B}" destId="{9201A3A1-86C1-4A38-9173-A9E92DC3D693}" srcOrd="1" destOrd="0" presId="urn:microsoft.com/office/officeart/2005/8/layout/vList6"/>
    <dgm:cxn modelId="{66ECB538-1C70-4A90-8ED5-00F5252C1A54}" type="presParOf" srcId="{97100026-98AA-4D80-9C1C-B8F5A9D8762B}" destId="{6D2D7508-55F5-495A-8346-C02479CCDE80}" srcOrd="1" destOrd="0" presId="urn:microsoft.com/office/officeart/2005/8/layout/vList6"/>
    <dgm:cxn modelId="{03F2B020-72E3-49CC-B03C-57532024F6DE}" type="presParOf" srcId="{97100026-98AA-4D80-9C1C-B8F5A9D8762B}" destId="{ECCB0FFF-C0CB-467A-B4D1-06A2F338B2FE}" srcOrd="2" destOrd="0" presId="urn:microsoft.com/office/officeart/2005/8/layout/vList6"/>
    <dgm:cxn modelId="{C8B568BD-5F29-41CB-9543-1B53A0BF9451}" type="presParOf" srcId="{ECCB0FFF-C0CB-467A-B4D1-06A2F338B2FE}" destId="{69AF64AC-0A04-499D-A123-D6A5653ECDEB}" srcOrd="0" destOrd="0" presId="urn:microsoft.com/office/officeart/2005/8/layout/vList6"/>
    <dgm:cxn modelId="{986E0FB0-D1BA-49BC-A974-2FF839C2937B}" type="presParOf" srcId="{ECCB0FFF-C0CB-467A-B4D1-06A2F338B2FE}" destId="{F0D77066-292E-4DE9-85CA-8A794A2F0554}" srcOrd="1" destOrd="0" presId="urn:microsoft.com/office/officeart/2005/8/layout/vList6"/>
    <dgm:cxn modelId="{0181C39F-2457-455D-94B5-69130B441193}" type="presParOf" srcId="{97100026-98AA-4D80-9C1C-B8F5A9D8762B}" destId="{4BD61DF6-2458-4DDF-8678-A47F2FFCDEA6}" srcOrd="3" destOrd="0" presId="urn:microsoft.com/office/officeart/2005/8/layout/vList6"/>
    <dgm:cxn modelId="{CC11CAEB-1C3E-4323-AD82-F81F3DB99FF7}" type="presParOf" srcId="{97100026-98AA-4D80-9C1C-B8F5A9D8762B}" destId="{5C73208D-3CCA-4E93-9DE2-E3CF41D9A74B}" srcOrd="4" destOrd="0" presId="urn:microsoft.com/office/officeart/2005/8/layout/vList6"/>
    <dgm:cxn modelId="{5F813195-EF94-45F5-8428-CC50592D0D9F}" type="presParOf" srcId="{5C73208D-3CCA-4E93-9DE2-E3CF41D9A74B}" destId="{A8618DFD-CFCE-4CC8-92B4-88FA2001A902}" srcOrd="0" destOrd="0" presId="urn:microsoft.com/office/officeart/2005/8/layout/vList6"/>
    <dgm:cxn modelId="{62DBDE91-2A73-4A5C-B15C-D6392B708E99}" type="presParOf" srcId="{5C73208D-3CCA-4E93-9DE2-E3CF41D9A74B}" destId="{F91C44CE-01B2-4E2D-97BE-39F8C40C21D7}"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F3FFABC-7FAD-40A8-A01D-8367AA600413}" type="doc">
      <dgm:prSet loTypeId="urn:diagrams.loki3.com/BracketList+Icon" loCatId="list" qsTypeId="urn:microsoft.com/office/officeart/2005/8/quickstyle/simple1" qsCatId="simple" csTypeId="urn:microsoft.com/office/officeart/2005/8/colors/accent1_2" csCatId="accent1" phldr="1"/>
      <dgm:spPr/>
      <dgm:t>
        <a:bodyPr/>
        <a:lstStyle/>
        <a:p>
          <a:endParaRPr lang="en-US"/>
        </a:p>
      </dgm:t>
    </dgm:pt>
    <dgm:pt modelId="{CAED5AD3-C425-4EE1-A615-B2D7586CF828}">
      <dgm:prSet phldrT="[Text]"/>
      <dgm:spPr>
        <a:solidFill>
          <a:srgbClr val="033B57"/>
        </a:solidFill>
      </dgm:spPr>
      <dgm:t>
        <a:bodyPr/>
        <a:lstStyle/>
        <a:p>
          <a:r>
            <a:rPr lang="en-US" dirty="0">
              <a:solidFill>
                <a:schemeClr val="bg1"/>
              </a:solidFill>
            </a:rPr>
            <a:t>What needs to be done today because it will impact the care of a patient?</a:t>
          </a:r>
        </a:p>
      </dgm:t>
    </dgm:pt>
    <dgm:pt modelId="{223558B9-80F3-4566-B337-7C1E70CA0201}" type="parTrans" cxnId="{CC5320F7-63BF-4122-AD07-3FB16E773798}">
      <dgm:prSet/>
      <dgm:spPr/>
      <dgm:t>
        <a:bodyPr/>
        <a:lstStyle/>
        <a:p>
          <a:endParaRPr lang="en-US"/>
        </a:p>
      </dgm:t>
    </dgm:pt>
    <dgm:pt modelId="{38947CF2-42B1-4CE6-8D7C-1B3EB28143C0}" type="sibTrans" cxnId="{CC5320F7-63BF-4122-AD07-3FB16E773798}">
      <dgm:prSet/>
      <dgm:spPr/>
      <dgm:t>
        <a:bodyPr/>
        <a:lstStyle/>
        <a:p>
          <a:endParaRPr lang="en-US"/>
        </a:p>
      </dgm:t>
    </dgm:pt>
    <dgm:pt modelId="{10661D76-71D5-4FF2-80B9-FD647ABB4FE0}">
      <dgm:prSet/>
      <dgm:spPr>
        <a:solidFill>
          <a:srgbClr val="033B57"/>
        </a:solidFill>
      </dgm:spPr>
      <dgm:t>
        <a:bodyPr/>
        <a:lstStyle/>
        <a:p>
          <a:r>
            <a:rPr lang="en-US" dirty="0">
              <a:solidFill>
                <a:schemeClr val="bg1"/>
              </a:solidFill>
            </a:rPr>
            <a:t>Is there something that I am doing that someone else really could be doing? (make sure to stay within scope work work)</a:t>
          </a:r>
        </a:p>
      </dgm:t>
    </dgm:pt>
    <dgm:pt modelId="{9864485E-2265-44AA-B5FA-58A5313922B2}" type="parTrans" cxnId="{ADB58D84-84AD-4CA5-8CF8-63E9D9BF6464}">
      <dgm:prSet/>
      <dgm:spPr/>
      <dgm:t>
        <a:bodyPr/>
        <a:lstStyle/>
        <a:p>
          <a:endParaRPr lang="en-US"/>
        </a:p>
      </dgm:t>
    </dgm:pt>
    <dgm:pt modelId="{7D232BE3-8CF6-4720-8577-BC5A213F5E6C}" type="sibTrans" cxnId="{ADB58D84-84AD-4CA5-8CF8-63E9D9BF6464}">
      <dgm:prSet/>
      <dgm:spPr/>
      <dgm:t>
        <a:bodyPr/>
        <a:lstStyle/>
        <a:p>
          <a:endParaRPr lang="en-US"/>
        </a:p>
      </dgm:t>
    </dgm:pt>
    <dgm:pt modelId="{5FCFCEB1-1122-4C48-B258-F8BC7DB3035C}">
      <dgm:prSet/>
      <dgm:spPr>
        <a:solidFill>
          <a:srgbClr val="033B57"/>
        </a:solidFill>
      </dgm:spPr>
      <dgm:t>
        <a:bodyPr/>
        <a:lstStyle/>
        <a:p>
          <a:r>
            <a:rPr lang="en-US" dirty="0">
              <a:solidFill>
                <a:schemeClr val="bg1"/>
              </a:solidFill>
            </a:rPr>
            <a:t>Am I doing something that the patient/family could be doing and would be beneficial for the patient to do? </a:t>
          </a:r>
        </a:p>
      </dgm:t>
    </dgm:pt>
    <dgm:pt modelId="{B360C9B1-A06C-4FE2-A569-313E2B7E74FB}" type="parTrans" cxnId="{FF063737-E340-4F33-9634-35D981B7F602}">
      <dgm:prSet/>
      <dgm:spPr/>
      <dgm:t>
        <a:bodyPr/>
        <a:lstStyle/>
        <a:p>
          <a:endParaRPr lang="en-US"/>
        </a:p>
      </dgm:t>
    </dgm:pt>
    <dgm:pt modelId="{02F40F2C-FA3E-45DC-8242-7470B3BEAAEF}" type="sibTrans" cxnId="{FF063737-E340-4F33-9634-35D981B7F602}">
      <dgm:prSet/>
      <dgm:spPr/>
      <dgm:t>
        <a:bodyPr/>
        <a:lstStyle/>
        <a:p>
          <a:endParaRPr lang="en-US"/>
        </a:p>
      </dgm:t>
    </dgm:pt>
    <dgm:pt modelId="{DA37C508-9369-4893-AFF3-AD3E32B72D48}">
      <dgm:prSet phldrT="[Text]"/>
      <dgm:spPr/>
      <dgm:t>
        <a:bodyPr/>
        <a:lstStyle/>
        <a:p>
          <a:endParaRPr lang="en-US" dirty="0"/>
        </a:p>
      </dgm:t>
    </dgm:pt>
    <dgm:pt modelId="{0EC13E5B-D701-49E9-88B0-3008BA733E33}" type="parTrans" cxnId="{668ED9DD-6F19-4F36-9767-B4EF10607E8A}">
      <dgm:prSet/>
      <dgm:spPr/>
      <dgm:t>
        <a:bodyPr/>
        <a:lstStyle/>
        <a:p>
          <a:endParaRPr lang="en-US"/>
        </a:p>
      </dgm:t>
    </dgm:pt>
    <dgm:pt modelId="{222A78B6-BF3B-4694-BAB5-B1A871D3E459}" type="sibTrans" cxnId="{668ED9DD-6F19-4F36-9767-B4EF10607E8A}">
      <dgm:prSet/>
      <dgm:spPr/>
      <dgm:t>
        <a:bodyPr/>
        <a:lstStyle/>
        <a:p>
          <a:endParaRPr lang="en-US"/>
        </a:p>
      </dgm:t>
    </dgm:pt>
    <dgm:pt modelId="{3B3F2E1F-3482-4A77-82F6-967712E9AD6C}">
      <dgm:prSet/>
      <dgm:spPr/>
      <dgm:t>
        <a:bodyPr/>
        <a:lstStyle/>
        <a:p>
          <a:endParaRPr lang="en-US" dirty="0"/>
        </a:p>
      </dgm:t>
    </dgm:pt>
    <dgm:pt modelId="{76014E20-DB62-4923-8817-055ABC3646D6}" type="parTrans" cxnId="{93D5F47A-AFD6-4D6B-B300-E51C69F9471D}">
      <dgm:prSet/>
      <dgm:spPr/>
      <dgm:t>
        <a:bodyPr/>
        <a:lstStyle/>
        <a:p>
          <a:endParaRPr lang="en-US"/>
        </a:p>
      </dgm:t>
    </dgm:pt>
    <dgm:pt modelId="{1C6E6BDA-571A-48C4-86D5-2108E61BA7CB}" type="sibTrans" cxnId="{93D5F47A-AFD6-4D6B-B300-E51C69F9471D}">
      <dgm:prSet/>
      <dgm:spPr/>
      <dgm:t>
        <a:bodyPr/>
        <a:lstStyle/>
        <a:p>
          <a:endParaRPr lang="en-US"/>
        </a:p>
      </dgm:t>
    </dgm:pt>
    <dgm:pt modelId="{8EDFE24A-2AB2-4E39-8E10-E52324049882}">
      <dgm:prSet/>
      <dgm:spPr/>
      <dgm:t>
        <a:bodyPr/>
        <a:lstStyle/>
        <a:p>
          <a:endParaRPr lang="en-US" dirty="0"/>
        </a:p>
      </dgm:t>
    </dgm:pt>
    <dgm:pt modelId="{D1530AAD-191C-4BA0-AB81-47D1E1A3A067}" type="parTrans" cxnId="{8F6B9C45-C6F6-4259-8C5F-7B71D185B2EF}">
      <dgm:prSet/>
      <dgm:spPr/>
      <dgm:t>
        <a:bodyPr/>
        <a:lstStyle/>
        <a:p>
          <a:endParaRPr lang="en-US"/>
        </a:p>
      </dgm:t>
    </dgm:pt>
    <dgm:pt modelId="{414DD16A-11E5-4AF3-9995-84985B71E75F}" type="sibTrans" cxnId="{8F6B9C45-C6F6-4259-8C5F-7B71D185B2EF}">
      <dgm:prSet/>
      <dgm:spPr/>
      <dgm:t>
        <a:bodyPr/>
        <a:lstStyle/>
        <a:p>
          <a:endParaRPr lang="en-US"/>
        </a:p>
      </dgm:t>
    </dgm:pt>
    <dgm:pt modelId="{CEC1D3F1-BDB3-4465-AF0E-6EFD0AFD597E}" type="pres">
      <dgm:prSet presAssocID="{2F3FFABC-7FAD-40A8-A01D-8367AA600413}" presName="Name0" presStyleCnt="0">
        <dgm:presLayoutVars>
          <dgm:dir/>
          <dgm:animLvl val="lvl"/>
          <dgm:resizeHandles val="exact"/>
        </dgm:presLayoutVars>
      </dgm:prSet>
      <dgm:spPr/>
    </dgm:pt>
    <dgm:pt modelId="{A72F846D-15D1-4EFC-B594-B2BFE197F344}" type="pres">
      <dgm:prSet presAssocID="{DA37C508-9369-4893-AFF3-AD3E32B72D48}" presName="linNode" presStyleCnt="0"/>
      <dgm:spPr/>
    </dgm:pt>
    <dgm:pt modelId="{32EF52DC-6F0F-4225-A80D-160CFE42BFBC}" type="pres">
      <dgm:prSet presAssocID="{DA37C508-9369-4893-AFF3-AD3E32B72D48}" presName="parTx" presStyleLbl="revTx" presStyleIdx="0" presStyleCnt="3">
        <dgm:presLayoutVars>
          <dgm:chMax val="1"/>
          <dgm:bulletEnabled val="1"/>
        </dgm:presLayoutVars>
      </dgm:prSet>
      <dgm:spPr/>
    </dgm:pt>
    <dgm:pt modelId="{18490185-4B9D-48F9-8492-203719727E0E}" type="pres">
      <dgm:prSet presAssocID="{DA37C508-9369-4893-AFF3-AD3E32B72D48}" presName="bracket" presStyleLbl="parChTrans1D1" presStyleIdx="0" presStyleCnt="3"/>
      <dgm:spPr/>
    </dgm:pt>
    <dgm:pt modelId="{4F798929-680C-45F2-BB4A-6A878357F615}" type="pres">
      <dgm:prSet presAssocID="{DA37C508-9369-4893-AFF3-AD3E32B72D48}" presName="spH" presStyleCnt="0"/>
      <dgm:spPr/>
    </dgm:pt>
    <dgm:pt modelId="{FB506C74-0746-4D16-997B-F3F004BD22ED}" type="pres">
      <dgm:prSet presAssocID="{DA37C508-9369-4893-AFF3-AD3E32B72D48}" presName="desTx" presStyleLbl="node1" presStyleIdx="0" presStyleCnt="3">
        <dgm:presLayoutVars>
          <dgm:bulletEnabled val="1"/>
        </dgm:presLayoutVars>
      </dgm:prSet>
      <dgm:spPr/>
    </dgm:pt>
    <dgm:pt modelId="{D026B263-DBC6-4F79-8889-46828E42E80B}" type="pres">
      <dgm:prSet presAssocID="{222A78B6-BF3B-4694-BAB5-B1A871D3E459}" presName="spV" presStyleCnt="0"/>
      <dgm:spPr/>
    </dgm:pt>
    <dgm:pt modelId="{B6804C13-9A27-453A-ABBA-7C432B85D78E}" type="pres">
      <dgm:prSet presAssocID="{3B3F2E1F-3482-4A77-82F6-967712E9AD6C}" presName="linNode" presStyleCnt="0"/>
      <dgm:spPr/>
    </dgm:pt>
    <dgm:pt modelId="{83A69D47-5C36-4EFE-BF4F-85E98311D617}" type="pres">
      <dgm:prSet presAssocID="{3B3F2E1F-3482-4A77-82F6-967712E9AD6C}" presName="parTx" presStyleLbl="revTx" presStyleIdx="1" presStyleCnt="3">
        <dgm:presLayoutVars>
          <dgm:chMax val="1"/>
          <dgm:bulletEnabled val="1"/>
        </dgm:presLayoutVars>
      </dgm:prSet>
      <dgm:spPr/>
    </dgm:pt>
    <dgm:pt modelId="{0E78A486-ABED-49DB-B5FA-FC64A3885C58}" type="pres">
      <dgm:prSet presAssocID="{3B3F2E1F-3482-4A77-82F6-967712E9AD6C}" presName="bracket" presStyleLbl="parChTrans1D1" presStyleIdx="1" presStyleCnt="3"/>
      <dgm:spPr/>
    </dgm:pt>
    <dgm:pt modelId="{113F2336-AC73-41FC-9BC0-DB466265C70D}" type="pres">
      <dgm:prSet presAssocID="{3B3F2E1F-3482-4A77-82F6-967712E9AD6C}" presName="spH" presStyleCnt="0"/>
      <dgm:spPr/>
    </dgm:pt>
    <dgm:pt modelId="{83F16147-678A-4F7E-BC4F-B1B4E3434F7B}" type="pres">
      <dgm:prSet presAssocID="{3B3F2E1F-3482-4A77-82F6-967712E9AD6C}" presName="desTx" presStyleLbl="node1" presStyleIdx="1" presStyleCnt="3">
        <dgm:presLayoutVars>
          <dgm:bulletEnabled val="1"/>
        </dgm:presLayoutVars>
      </dgm:prSet>
      <dgm:spPr/>
    </dgm:pt>
    <dgm:pt modelId="{F8C860B4-BE28-49DD-8544-F34BB3B00BFA}" type="pres">
      <dgm:prSet presAssocID="{1C6E6BDA-571A-48C4-86D5-2108E61BA7CB}" presName="spV" presStyleCnt="0"/>
      <dgm:spPr/>
    </dgm:pt>
    <dgm:pt modelId="{494A97CC-22AD-48B4-BBA6-DF154246069B}" type="pres">
      <dgm:prSet presAssocID="{8EDFE24A-2AB2-4E39-8E10-E52324049882}" presName="linNode" presStyleCnt="0"/>
      <dgm:spPr/>
    </dgm:pt>
    <dgm:pt modelId="{3726302A-FD5A-4C79-9CCC-71A9CB011B54}" type="pres">
      <dgm:prSet presAssocID="{8EDFE24A-2AB2-4E39-8E10-E52324049882}" presName="parTx" presStyleLbl="revTx" presStyleIdx="2" presStyleCnt="3">
        <dgm:presLayoutVars>
          <dgm:chMax val="1"/>
          <dgm:bulletEnabled val="1"/>
        </dgm:presLayoutVars>
      </dgm:prSet>
      <dgm:spPr/>
    </dgm:pt>
    <dgm:pt modelId="{88451A00-0073-42C4-8B78-2DD71BA94739}" type="pres">
      <dgm:prSet presAssocID="{8EDFE24A-2AB2-4E39-8E10-E52324049882}" presName="bracket" presStyleLbl="parChTrans1D1" presStyleIdx="2" presStyleCnt="3"/>
      <dgm:spPr/>
    </dgm:pt>
    <dgm:pt modelId="{7B7C65C0-BBE2-445F-B693-64A92187CF10}" type="pres">
      <dgm:prSet presAssocID="{8EDFE24A-2AB2-4E39-8E10-E52324049882}" presName="spH" presStyleCnt="0"/>
      <dgm:spPr/>
    </dgm:pt>
    <dgm:pt modelId="{56F4C987-1A26-4528-9ACB-BAA1CB05D58E}" type="pres">
      <dgm:prSet presAssocID="{8EDFE24A-2AB2-4E39-8E10-E52324049882}" presName="desTx" presStyleLbl="node1" presStyleIdx="2" presStyleCnt="3">
        <dgm:presLayoutVars>
          <dgm:bulletEnabled val="1"/>
        </dgm:presLayoutVars>
      </dgm:prSet>
      <dgm:spPr/>
    </dgm:pt>
  </dgm:ptLst>
  <dgm:cxnLst>
    <dgm:cxn modelId="{B18A1403-B0EB-4959-A469-8640F97195CB}" type="presOf" srcId="{3B3F2E1F-3482-4A77-82F6-967712E9AD6C}" destId="{83A69D47-5C36-4EFE-BF4F-85E98311D617}" srcOrd="0" destOrd="0" presId="urn:diagrams.loki3.com/BracketList+Icon"/>
    <dgm:cxn modelId="{68D1D116-CD85-43B2-A39F-2A5F5C7C368A}" type="presOf" srcId="{2F3FFABC-7FAD-40A8-A01D-8367AA600413}" destId="{CEC1D3F1-BDB3-4465-AF0E-6EFD0AFD597E}" srcOrd="0" destOrd="0" presId="urn:diagrams.loki3.com/BracketList+Icon"/>
    <dgm:cxn modelId="{6CB03B22-35AF-40A6-9266-D22C61D790F1}" type="presOf" srcId="{5FCFCEB1-1122-4C48-B258-F8BC7DB3035C}" destId="{56F4C987-1A26-4528-9ACB-BAA1CB05D58E}" srcOrd="0" destOrd="0" presId="urn:diagrams.loki3.com/BracketList+Icon"/>
    <dgm:cxn modelId="{FF063737-E340-4F33-9634-35D981B7F602}" srcId="{8EDFE24A-2AB2-4E39-8E10-E52324049882}" destId="{5FCFCEB1-1122-4C48-B258-F8BC7DB3035C}" srcOrd="0" destOrd="0" parTransId="{B360C9B1-A06C-4FE2-A569-313E2B7E74FB}" sibTransId="{02F40F2C-FA3E-45DC-8242-7470B3BEAAEF}"/>
    <dgm:cxn modelId="{8F6B9C45-C6F6-4259-8C5F-7B71D185B2EF}" srcId="{2F3FFABC-7FAD-40A8-A01D-8367AA600413}" destId="{8EDFE24A-2AB2-4E39-8E10-E52324049882}" srcOrd="2" destOrd="0" parTransId="{D1530AAD-191C-4BA0-AB81-47D1E1A3A067}" sibTransId="{414DD16A-11E5-4AF3-9995-84985B71E75F}"/>
    <dgm:cxn modelId="{ED352759-5731-4C0E-9044-9F80B3E58A65}" type="presOf" srcId="{CAED5AD3-C425-4EE1-A615-B2D7586CF828}" destId="{FB506C74-0746-4D16-997B-F3F004BD22ED}" srcOrd="0" destOrd="0" presId="urn:diagrams.loki3.com/BracketList+Icon"/>
    <dgm:cxn modelId="{93D5F47A-AFD6-4D6B-B300-E51C69F9471D}" srcId="{2F3FFABC-7FAD-40A8-A01D-8367AA600413}" destId="{3B3F2E1F-3482-4A77-82F6-967712E9AD6C}" srcOrd="1" destOrd="0" parTransId="{76014E20-DB62-4923-8817-055ABC3646D6}" sibTransId="{1C6E6BDA-571A-48C4-86D5-2108E61BA7CB}"/>
    <dgm:cxn modelId="{ADB58D84-84AD-4CA5-8CF8-63E9D9BF6464}" srcId="{3B3F2E1F-3482-4A77-82F6-967712E9AD6C}" destId="{10661D76-71D5-4FF2-80B9-FD647ABB4FE0}" srcOrd="0" destOrd="0" parTransId="{9864485E-2265-44AA-B5FA-58A5313922B2}" sibTransId="{7D232BE3-8CF6-4720-8577-BC5A213F5E6C}"/>
    <dgm:cxn modelId="{03EE698E-994F-4D32-8DF1-B94B6BE1F188}" type="presOf" srcId="{8EDFE24A-2AB2-4E39-8E10-E52324049882}" destId="{3726302A-FD5A-4C79-9CCC-71A9CB011B54}" srcOrd="0" destOrd="0" presId="urn:diagrams.loki3.com/BracketList+Icon"/>
    <dgm:cxn modelId="{7F550F91-495F-4CD0-B0A3-B8B0B9DCE0F5}" type="presOf" srcId="{10661D76-71D5-4FF2-80B9-FD647ABB4FE0}" destId="{83F16147-678A-4F7E-BC4F-B1B4E3434F7B}" srcOrd="0" destOrd="0" presId="urn:diagrams.loki3.com/BracketList+Icon"/>
    <dgm:cxn modelId="{668ED9DD-6F19-4F36-9767-B4EF10607E8A}" srcId="{2F3FFABC-7FAD-40A8-A01D-8367AA600413}" destId="{DA37C508-9369-4893-AFF3-AD3E32B72D48}" srcOrd="0" destOrd="0" parTransId="{0EC13E5B-D701-49E9-88B0-3008BA733E33}" sibTransId="{222A78B6-BF3B-4694-BAB5-B1A871D3E459}"/>
    <dgm:cxn modelId="{CC5320F7-63BF-4122-AD07-3FB16E773798}" srcId="{DA37C508-9369-4893-AFF3-AD3E32B72D48}" destId="{CAED5AD3-C425-4EE1-A615-B2D7586CF828}" srcOrd="0" destOrd="0" parTransId="{223558B9-80F3-4566-B337-7C1E70CA0201}" sibTransId="{38947CF2-42B1-4CE6-8D7C-1B3EB28143C0}"/>
    <dgm:cxn modelId="{9539D1FD-0EA8-4EC2-A23E-3FDB2A6AFDDB}" type="presOf" srcId="{DA37C508-9369-4893-AFF3-AD3E32B72D48}" destId="{32EF52DC-6F0F-4225-A80D-160CFE42BFBC}" srcOrd="0" destOrd="0" presId="urn:diagrams.loki3.com/BracketList+Icon"/>
    <dgm:cxn modelId="{256FD2AA-8068-4E36-BB99-1B54A691A71F}" type="presParOf" srcId="{CEC1D3F1-BDB3-4465-AF0E-6EFD0AFD597E}" destId="{A72F846D-15D1-4EFC-B594-B2BFE197F344}" srcOrd="0" destOrd="0" presId="urn:diagrams.loki3.com/BracketList+Icon"/>
    <dgm:cxn modelId="{8EFA3E09-D7B2-4062-ACB8-C6BED3551700}" type="presParOf" srcId="{A72F846D-15D1-4EFC-B594-B2BFE197F344}" destId="{32EF52DC-6F0F-4225-A80D-160CFE42BFBC}" srcOrd="0" destOrd="0" presId="urn:diagrams.loki3.com/BracketList+Icon"/>
    <dgm:cxn modelId="{0AC1E021-CA86-4803-9EA2-B0CEEC91DAAE}" type="presParOf" srcId="{A72F846D-15D1-4EFC-B594-B2BFE197F344}" destId="{18490185-4B9D-48F9-8492-203719727E0E}" srcOrd="1" destOrd="0" presId="urn:diagrams.loki3.com/BracketList+Icon"/>
    <dgm:cxn modelId="{C5BC9C9D-5ACD-491E-A5F1-F35F59314B3B}" type="presParOf" srcId="{A72F846D-15D1-4EFC-B594-B2BFE197F344}" destId="{4F798929-680C-45F2-BB4A-6A878357F615}" srcOrd="2" destOrd="0" presId="urn:diagrams.loki3.com/BracketList+Icon"/>
    <dgm:cxn modelId="{15AA25F7-8A66-4F73-B24F-1DFAAD1D5D08}" type="presParOf" srcId="{A72F846D-15D1-4EFC-B594-B2BFE197F344}" destId="{FB506C74-0746-4D16-997B-F3F004BD22ED}" srcOrd="3" destOrd="0" presId="urn:diagrams.loki3.com/BracketList+Icon"/>
    <dgm:cxn modelId="{DA6479A6-1F53-4F05-B026-D376577BC548}" type="presParOf" srcId="{CEC1D3F1-BDB3-4465-AF0E-6EFD0AFD597E}" destId="{D026B263-DBC6-4F79-8889-46828E42E80B}" srcOrd="1" destOrd="0" presId="urn:diagrams.loki3.com/BracketList+Icon"/>
    <dgm:cxn modelId="{07C4AB4E-4C57-4FEB-A6EF-5021D11E1DE8}" type="presParOf" srcId="{CEC1D3F1-BDB3-4465-AF0E-6EFD0AFD597E}" destId="{B6804C13-9A27-453A-ABBA-7C432B85D78E}" srcOrd="2" destOrd="0" presId="urn:diagrams.loki3.com/BracketList+Icon"/>
    <dgm:cxn modelId="{965480B7-BF9E-47B0-8DD9-14603F706A45}" type="presParOf" srcId="{B6804C13-9A27-453A-ABBA-7C432B85D78E}" destId="{83A69D47-5C36-4EFE-BF4F-85E98311D617}" srcOrd="0" destOrd="0" presId="urn:diagrams.loki3.com/BracketList+Icon"/>
    <dgm:cxn modelId="{E13DED93-238F-4AA9-85FC-0D8137E20368}" type="presParOf" srcId="{B6804C13-9A27-453A-ABBA-7C432B85D78E}" destId="{0E78A486-ABED-49DB-B5FA-FC64A3885C58}" srcOrd="1" destOrd="0" presId="urn:diagrams.loki3.com/BracketList+Icon"/>
    <dgm:cxn modelId="{BDE177FF-55E5-4EE5-B496-4C740C36604C}" type="presParOf" srcId="{B6804C13-9A27-453A-ABBA-7C432B85D78E}" destId="{113F2336-AC73-41FC-9BC0-DB466265C70D}" srcOrd="2" destOrd="0" presId="urn:diagrams.loki3.com/BracketList+Icon"/>
    <dgm:cxn modelId="{39A5437F-8F5A-4564-B29D-A035C10C8FC1}" type="presParOf" srcId="{B6804C13-9A27-453A-ABBA-7C432B85D78E}" destId="{83F16147-678A-4F7E-BC4F-B1B4E3434F7B}" srcOrd="3" destOrd="0" presId="urn:diagrams.loki3.com/BracketList+Icon"/>
    <dgm:cxn modelId="{A153BD4A-7E2A-4AC6-8FED-2AA08FEE022F}" type="presParOf" srcId="{CEC1D3F1-BDB3-4465-AF0E-6EFD0AFD597E}" destId="{F8C860B4-BE28-49DD-8544-F34BB3B00BFA}" srcOrd="3" destOrd="0" presId="urn:diagrams.loki3.com/BracketList+Icon"/>
    <dgm:cxn modelId="{08CCE76E-7D29-4C69-8520-BB1658FD92FF}" type="presParOf" srcId="{CEC1D3F1-BDB3-4465-AF0E-6EFD0AFD597E}" destId="{494A97CC-22AD-48B4-BBA6-DF154246069B}" srcOrd="4" destOrd="0" presId="urn:diagrams.loki3.com/BracketList+Icon"/>
    <dgm:cxn modelId="{BF4F0A0D-AA7A-43C6-A36B-E33BC8BF14E0}" type="presParOf" srcId="{494A97CC-22AD-48B4-BBA6-DF154246069B}" destId="{3726302A-FD5A-4C79-9CCC-71A9CB011B54}" srcOrd="0" destOrd="0" presId="urn:diagrams.loki3.com/BracketList+Icon"/>
    <dgm:cxn modelId="{376871EC-65BA-471E-BB3F-1D33A8DC5D66}" type="presParOf" srcId="{494A97CC-22AD-48B4-BBA6-DF154246069B}" destId="{88451A00-0073-42C4-8B78-2DD71BA94739}" srcOrd="1" destOrd="0" presId="urn:diagrams.loki3.com/BracketList+Icon"/>
    <dgm:cxn modelId="{775FBABA-1B3E-4444-A0F5-8CD2D6A23277}" type="presParOf" srcId="{494A97CC-22AD-48B4-BBA6-DF154246069B}" destId="{7B7C65C0-BBE2-445F-B693-64A92187CF10}" srcOrd="2" destOrd="0" presId="urn:diagrams.loki3.com/BracketList+Icon"/>
    <dgm:cxn modelId="{B5D742B1-61EF-43D1-B031-088385BD038B}" type="presParOf" srcId="{494A97CC-22AD-48B4-BBA6-DF154246069B}" destId="{56F4C987-1A26-4528-9ACB-BAA1CB05D58E}" srcOrd="3" destOrd="0" presId="urn:diagrams.loki3.com/BracketList+Icon"/>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E05CE7B-3FA0-4854-94BF-BA6A2DEB1316}" type="doc">
      <dgm:prSet loTypeId="urn:microsoft.com/office/officeart/2008/layout/VerticalCurvedList" loCatId="list" qsTypeId="urn:microsoft.com/office/officeart/2005/8/quickstyle/simple1" qsCatId="simple" csTypeId="urn:microsoft.com/office/officeart/2005/8/colors/accent1_2" csCatId="accent1" phldr="1"/>
      <dgm:spPr/>
      <dgm:t>
        <a:bodyPr/>
        <a:lstStyle/>
        <a:p>
          <a:endParaRPr lang="en-US"/>
        </a:p>
      </dgm:t>
    </dgm:pt>
    <dgm:pt modelId="{F94E0E15-A6AD-4B97-BB70-C5741BFBC739}">
      <dgm:prSet phldrT="[Text]"/>
      <dgm:spPr>
        <a:solidFill>
          <a:srgbClr val="033B57"/>
        </a:solidFill>
      </dgm:spPr>
      <dgm:t>
        <a:bodyPr/>
        <a:lstStyle/>
        <a:p>
          <a:pPr rtl="0"/>
          <a:r>
            <a:rPr lang="en-US" b="0" i="0" u="none" strike="noStrike" cap="none" baseline="0" dirty="0">
              <a:solidFill>
                <a:schemeClr val="bg1"/>
              </a:solidFill>
              <a:latin typeface="+mn-lt"/>
              <a:ea typeface="Calibri"/>
              <a:cs typeface="Calibri"/>
              <a:sym typeface="Calibri"/>
            </a:rPr>
            <a:t>Recognize that being actively engaged in a task does not necessarily mean you are being productive. </a:t>
          </a:r>
          <a:endParaRPr lang="en-US" dirty="0">
            <a:solidFill>
              <a:schemeClr val="bg1"/>
            </a:solidFill>
          </a:endParaRPr>
        </a:p>
      </dgm:t>
    </dgm:pt>
    <dgm:pt modelId="{1C891B50-F0AF-489A-896C-103CA53814B4}" type="parTrans" cxnId="{5B3C8E73-B915-4ABC-9210-D64776132BD6}">
      <dgm:prSet/>
      <dgm:spPr/>
      <dgm:t>
        <a:bodyPr/>
        <a:lstStyle/>
        <a:p>
          <a:endParaRPr lang="en-US"/>
        </a:p>
      </dgm:t>
    </dgm:pt>
    <dgm:pt modelId="{68D18623-7390-4A77-8413-19717D6474DF}" type="sibTrans" cxnId="{5B3C8E73-B915-4ABC-9210-D64776132BD6}">
      <dgm:prSet/>
      <dgm:spPr/>
      <dgm:t>
        <a:bodyPr/>
        <a:lstStyle/>
        <a:p>
          <a:endParaRPr lang="en-US"/>
        </a:p>
      </dgm:t>
    </dgm:pt>
    <dgm:pt modelId="{77BD5C7E-D930-4C85-82A0-7BB9C9CD9CAF}">
      <dgm:prSet/>
      <dgm:spPr>
        <a:solidFill>
          <a:srgbClr val="033B57"/>
        </a:solidFill>
      </dgm:spPr>
      <dgm:t>
        <a:bodyPr/>
        <a:lstStyle/>
        <a:p>
          <a:pPr rtl="0"/>
          <a:r>
            <a:rPr lang="en-US" b="0" i="0" u="none" strike="noStrike" cap="none" baseline="0" dirty="0">
              <a:solidFill>
                <a:schemeClr val="bg1"/>
              </a:solidFill>
              <a:latin typeface="+mn-lt"/>
              <a:ea typeface="Calibri"/>
              <a:cs typeface="Calibri"/>
              <a:sym typeface="Calibri"/>
            </a:rPr>
            <a:t>Track progress</a:t>
          </a:r>
        </a:p>
      </dgm:t>
    </dgm:pt>
    <dgm:pt modelId="{E344323C-86B7-4868-AFF5-6DCDC8C52150}" type="parTrans" cxnId="{55598A71-CF64-4EE5-8F1E-FC754875065D}">
      <dgm:prSet/>
      <dgm:spPr/>
      <dgm:t>
        <a:bodyPr/>
        <a:lstStyle/>
        <a:p>
          <a:endParaRPr lang="en-US"/>
        </a:p>
      </dgm:t>
    </dgm:pt>
    <dgm:pt modelId="{A53A90A3-8BA3-490B-B24B-62C4C7F1D102}" type="sibTrans" cxnId="{55598A71-CF64-4EE5-8F1E-FC754875065D}">
      <dgm:prSet/>
      <dgm:spPr/>
      <dgm:t>
        <a:bodyPr/>
        <a:lstStyle/>
        <a:p>
          <a:endParaRPr lang="en-US"/>
        </a:p>
      </dgm:t>
    </dgm:pt>
    <dgm:pt modelId="{0B0FAB60-FA7A-4849-AAEF-393F33CAA1BE}">
      <dgm:prSet/>
      <dgm:spPr>
        <a:solidFill>
          <a:srgbClr val="033B57"/>
        </a:solidFill>
      </dgm:spPr>
      <dgm:t>
        <a:bodyPr/>
        <a:lstStyle/>
        <a:p>
          <a:pPr rtl="0"/>
          <a:r>
            <a:rPr lang="en-US" b="0" i="0" u="none" strike="noStrike" cap="none" baseline="0" dirty="0">
              <a:solidFill>
                <a:schemeClr val="bg1"/>
              </a:solidFill>
              <a:latin typeface="+mn-lt"/>
              <a:ea typeface="Calibri"/>
              <a:cs typeface="Calibri"/>
              <a:sym typeface="Calibri"/>
            </a:rPr>
            <a:t>Plan your workload</a:t>
          </a:r>
        </a:p>
      </dgm:t>
    </dgm:pt>
    <dgm:pt modelId="{94481C1B-86F8-4E67-B36E-700992246CEC}" type="parTrans" cxnId="{196981F6-6EA7-4E3A-8ADA-8CB9E0F7783E}">
      <dgm:prSet/>
      <dgm:spPr/>
      <dgm:t>
        <a:bodyPr/>
        <a:lstStyle/>
        <a:p>
          <a:endParaRPr lang="en-US"/>
        </a:p>
      </dgm:t>
    </dgm:pt>
    <dgm:pt modelId="{B3BA8D42-A104-4A46-BBA7-B9570C427F19}" type="sibTrans" cxnId="{196981F6-6EA7-4E3A-8ADA-8CB9E0F7783E}">
      <dgm:prSet/>
      <dgm:spPr/>
      <dgm:t>
        <a:bodyPr/>
        <a:lstStyle/>
        <a:p>
          <a:endParaRPr lang="en-US"/>
        </a:p>
      </dgm:t>
    </dgm:pt>
    <dgm:pt modelId="{92D29FAD-271B-4BA3-A5AE-6D6B41EB99A9}">
      <dgm:prSet/>
      <dgm:spPr>
        <a:solidFill>
          <a:srgbClr val="033B57"/>
        </a:solidFill>
      </dgm:spPr>
      <dgm:t>
        <a:bodyPr/>
        <a:lstStyle/>
        <a:p>
          <a:pPr rtl="0"/>
          <a:r>
            <a:rPr lang="en-US" b="0" i="0" u="none" strike="noStrike" cap="none" baseline="0" dirty="0">
              <a:solidFill>
                <a:schemeClr val="bg1"/>
              </a:solidFill>
              <a:latin typeface="+mn-lt"/>
              <a:ea typeface="Calibri"/>
              <a:cs typeface="Calibri"/>
              <a:sym typeface="Calibri"/>
            </a:rPr>
            <a:t>Know your deadlines</a:t>
          </a:r>
        </a:p>
      </dgm:t>
    </dgm:pt>
    <dgm:pt modelId="{330226AE-5310-4163-88D8-078D5FEFA225}" type="parTrans" cxnId="{0013F844-FB11-497C-8830-E6C2E4039282}">
      <dgm:prSet/>
      <dgm:spPr/>
      <dgm:t>
        <a:bodyPr/>
        <a:lstStyle/>
        <a:p>
          <a:endParaRPr lang="en-US"/>
        </a:p>
      </dgm:t>
    </dgm:pt>
    <dgm:pt modelId="{840AFC3F-5043-4F9B-B88D-963F812D7488}" type="sibTrans" cxnId="{0013F844-FB11-497C-8830-E6C2E4039282}">
      <dgm:prSet/>
      <dgm:spPr/>
      <dgm:t>
        <a:bodyPr/>
        <a:lstStyle/>
        <a:p>
          <a:endParaRPr lang="en-US"/>
        </a:p>
      </dgm:t>
    </dgm:pt>
    <dgm:pt modelId="{A1F3F6D0-817F-41CA-A632-DA283010C7DE}">
      <dgm:prSet/>
      <dgm:spPr>
        <a:solidFill>
          <a:srgbClr val="033B57"/>
        </a:solidFill>
      </dgm:spPr>
      <dgm:t>
        <a:bodyPr/>
        <a:lstStyle/>
        <a:p>
          <a:pPr rtl="0"/>
          <a:r>
            <a:rPr lang="en-US" b="0" i="0" u="none" strike="noStrike" cap="none" baseline="0" dirty="0">
              <a:solidFill>
                <a:schemeClr val="bg1"/>
              </a:solidFill>
              <a:latin typeface="+mn-lt"/>
              <a:ea typeface="Calibri"/>
              <a:cs typeface="Calibri"/>
              <a:sym typeface="Calibri"/>
            </a:rPr>
            <a:t>Build in time for unexpected disruptions</a:t>
          </a:r>
        </a:p>
      </dgm:t>
    </dgm:pt>
    <dgm:pt modelId="{AEEB0143-33AE-4A23-A0DE-CA7038B69B2B}" type="parTrans" cxnId="{8C92E9B8-97BD-4F05-814E-5AD2A4D6CF60}">
      <dgm:prSet/>
      <dgm:spPr/>
      <dgm:t>
        <a:bodyPr/>
        <a:lstStyle/>
        <a:p>
          <a:endParaRPr lang="en-US"/>
        </a:p>
      </dgm:t>
    </dgm:pt>
    <dgm:pt modelId="{6AB63228-38AC-421C-8E59-7D00CCAF94DB}" type="sibTrans" cxnId="{8C92E9B8-97BD-4F05-814E-5AD2A4D6CF60}">
      <dgm:prSet/>
      <dgm:spPr/>
      <dgm:t>
        <a:bodyPr/>
        <a:lstStyle/>
        <a:p>
          <a:endParaRPr lang="en-US"/>
        </a:p>
      </dgm:t>
    </dgm:pt>
    <dgm:pt modelId="{23B83A70-70C8-4712-A3D8-1E978B8033E3}">
      <dgm:prSet/>
      <dgm:spPr>
        <a:solidFill>
          <a:srgbClr val="033B57"/>
        </a:solidFill>
      </dgm:spPr>
      <dgm:t>
        <a:bodyPr/>
        <a:lstStyle/>
        <a:p>
          <a:pPr rtl="0"/>
          <a:r>
            <a:rPr lang="en-US" b="0" i="0" u="none" strike="noStrike" cap="none" baseline="0" dirty="0">
              <a:solidFill>
                <a:schemeClr val="bg1"/>
              </a:solidFill>
              <a:latin typeface="+mn-lt"/>
              <a:ea typeface="Calibri"/>
              <a:cs typeface="Calibri"/>
              <a:sym typeface="Calibri"/>
            </a:rPr>
            <a:t>Use technology to work </a:t>
          </a:r>
          <a:endParaRPr lang="en-US" dirty="0">
            <a:solidFill>
              <a:schemeClr val="bg1"/>
            </a:solidFill>
          </a:endParaRPr>
        </a:p>
      </dgm:t>
    </dgm:pt>
    <dgm:pt modelId="{C33602A7-6E88-4007-9538-B12E192F6E9C}" type="parTrans" cxnId="{5E44E889-FE9A-4CDA-ABEA-5ED0645576B1}">
      <dgm:prSet/>
      <dgm:spPr/>
      <dgm:t>
        <a:bodyPr/>
        <a:lstStyle/>
        <a:p>
          <a:endParaRPr lang="en-US"/>
        </a:p>
      </dgm:t>
    </dgm:pt>
    <dgm:pt modelId="{A016BC6B-5386-4DE5-9808-DF6D7B9401AE}" type="sibTrans" cxnId="{5E44E889-FE9A-4CDA-ABEA-5ED0645576B1}">
      <dgm:prSet/>
      <dgm:spPr/>
      <dgm:t>
        <a:bodyPr/>
        <a:lstStyle/>
        <a:p>
          <a:endParaRPr lang="en-US"/>
        </a:p>
      </dgm:t>
    </dgm:pt>
    <dgm:pt modelId="{0066ED85-8CB1-4749-83F3-54C71B06D1FE}" type="pres">
      <dgm:prSet presAssocID="{8E05CE7B-3FA0-4854-94BF-BA6A2DEB1316}" presName="Name0" presStyleCnt="0">
        <dgm:presLayoutVars>
          <dgm:chMax val="7"/>
          <dgm:chPref val="7"/>
          <dgm:dir/>
        </dgm:presLayoutVars>
      </dgm:prSet>
      <dgm:spPr/>
    </dgm:pt>
    <dgm:pt modelId="{7F3A0534-1F9D-43C7-8052-A4179F546C23}" type="pres">
      <dgm:prSet presAssocID="{8E05CE7B-3FA0-4854-94BF-BA6A2DEB1316}" presName="Name1" presStyleCnt="0"/>
      <dgm:spPr/>
    </dgm:pt>
    <dgm:pt modelId="{1667B754-DF3B-47B0-8844-6E680A085D6A}" type="pres">
      <dgm:prSet presAssocID="{8E05CE7B-3FA0-4854-94BF-BA6A2DEB1316}" presName="cycle" presStyleCnt="0"/>
      <dgm:spPr/>
    </dgm:pt>
    <dgm:pt modelId="{5D13CEFA-872A-46D4-9763-B3D50F9FA61B}" type="pres">
      <dgm:prSet presAssocID="{8E05CE7B-3FA0-4854-94BF-BA6A2DEB1316}" presName="srcNode" presStyleLbl="node1" presStyleIdx="0" presStyleCnt="4"/>
      <dgm:spPr/>
    </dgm:pt>
    <dgm:pt modelId="{51D5C873-52C0-4733-9DAD-BF6EC108CF85}" type="pres">
      <dgm:prSet presAssocID="{8E05CE7B-3FA0-4854-94BF-BA6A2DEB1316}" presName="conn" presStyleLbl="parChTrans1D2" presStyleIdx="0" presStyleCnt="1"/>
      <dgm:spPr/>
    </dgm:pt>
    <dgm:pt modelId="{79AB629E-89C4-4EE5-A808-9A2DF557636B}" type="pres">
      <dgm:prSet presAssocID="{8E05CE7B-3FA0-4854-94BF-BA6A2DEB1316}" presName="extraNode" presStyleLbl="node1" presStyleIdx="0" presStyleCnt="4"/>
      <dgm:spPr/>
    </dgm:pt>
    <dgm:pt modelId="{E845CFF0-572F-45D3-8DEB-17BD6A28842B}" type="pres">
      <dgm:prSet presAssocID="{8E05CE7B-3FA0-4854-94BF-BA6A2DEB1316}" presName="dstNode" presStyleLbl="node1" presStyleIdx="0" presStyleCnt="4"/>
      <dgm:spPr/>
    </dgm:pt>
    <dgm:pt modelId="{93BB45F8-44B4-46B7-B5DA-5423D36B88B1}" type="pres">
      <dgm:prSet presAssocID="{F94E0E15-A6AD-4B97-BB70-C5741BFBC739}" presName="text_1" presStyleLbl="node1" presStyleIdx="0" presStyleCnt="4">
        <dgm:presLayoutVars>
          <dgm:bulletEnabled val="1"/>
        </dgm:presLayoutVars>
      </dgm:prSet>
      <dgm:spPr/>
    </dgm:pt>
    <dgm:pt modelId="{4C656531-D3B5-4281-8742-C5DCB77E2315}" type="pres">
      <dgm:prSet presAssocID="{F94E0E15-A6AD-4B97-BB70-C5741BFBC739}" presName="accent_1" presStyleCnt="0"/>
      <dgm:spPr/>
    </dgm:pt>
    <dgm:pt modelId="{6EE2D31B-6AEA-4EA4-9851-CBE0886A253B}" type="pres">
      <dgm:prSet presAssocID="{F94E0E15-A6AD-4B97-BB70-C5741BFBC739}" presName="accentRepeatNode" presStyleLbl="solidFgAcc1" presStyleIdx="0" presStyleCnt="4"/>
      <dgm:spPr/>
    </dgm:pt>
    <dgm:pt modelId="{3F42740A-ECC5-4205-AF4E-8E812817321F}" type="pres">
      <dgm:prSet presAssocID="{77BD5C7E-D930-4C85-82A0-7BB9C9CD9CAF}" presName="text_2" presStyleLbl="node1" presStyleIdx="1" presStyleCnt="4">
        <dgm:presLayoutVars>
          <dgm:bulletEnabled val="1"/>
        </dgm:presLayoutVars>
      </dgm:prSet>
      <dgm:spPr/>
    </dgm:pt>
    <dgm:pt modelId="{A92D4442-72BE-4E0D-A1B5-F492E8E86FE4}" type="pres">
      <dgm:prSet presAssocID="{77BD5C7E-D930-4C85-82A0-7BB9C9CD9CAF}" presName="accent_2" presStyleCnt="0"/>
      <dgm:spPr/>
    </dgm:pt>
    <dgm:pt modelId="{2D3401C1-F1F7-4E23-BB8E-18FEAE169081}" type="pres">
      <dgm:prSet presAssocID="{77BD5C7E-D930-4C85-82A0-7BB9C9CD9CAF}" presName="accentRepeatNode" presStyleLbl="solidFgAcc1" presStyleIdx="1" presStyleCnt="4"/>
      <dgm:spPr/>
    </dgm:pt>
    <dgm:pt modelId="{44CEAE3E-D0FC-4F2B-9E9B-226C2B04D314}" type="pres">
      <dgm:prSet presAssocID="{0B0FAB60-FA7A-4849-AAEF-393F33CAA1BE}" presName="text_3" presStyleLbl="node1" presStyleIdx="2" presStyleCnt="4">
        <dgm:presLayoutVars>
          <dgm:bulletEnabled val="1"/>
        </dgm:presLayoutVars>
      </dgm:prSet>
      <dgm:spPr/>
    </dgm:pt>
    <dgm:pt modelId="{0A340654-DB7F-4164-92EC-E7DD81FF5B28}" type="pres">
      <dgm:prSet presAssocID="{0B0FAB60-FA7A-4849-AAEF-393F33CAA1BE}" presName="accent_3" presStyleCnt="0"/>
      <dgm:spPr/>
    </dgm:pt>
    <dgm:pt modelId="{A8B9829E-05B6-4DA3-9A9C-2646965367CB}" type="pres">
      <dgm:prSet presAssocID="{0B0FAB60-FA7A-4849-AAEF-393F33CAA1BE}" presName="accentRepeatNode" presStyleLbl="solidFgAcc1" presStyleIdx="2" presStyleCnt="4"/>
      <dgm:spPr/>
    </dgm:pt>
    <dgm:pt modelId="{B0E3D277-D121-423C-BEEF-C0D76B1975C8}" type="pres">
      <dgm:prSet presAssocID="{23B83A70-70C8-4712-A3D8-1E978B8033E3}" presName="text_4" presStyleLbl="node1" presStyleIdx="3" presStyleCnt="4">
        <dgm:presLayoutVars>
          <dgm:bulletEnabled val="1"/>
        </dgm:presLayoutVars>
      </dgm:prSet>
      <dgm:spPr/>
    </dgm:pt>
    <dgm:pt modelId="{98C5EAFE-B11B-48F9-B4E0-5CF9F09F8C44}" type="pres">
      <dgm:prSet presAssocID="{23B83A70-70C8-4712-A3D8-1E978B8033E3}" presName="accent_4" presStyleCnt="0"/>
      <dgm:spPr/>
    </dgm:pt>
    <dgm:pt modelId="{55C46527-E823-4E93-833B-990F606F8A0C}" type="pres">
      <dgm:prSet presAssocID="{23B83A70-70C8-4712-A3D8-1E978B8033E3}" presName="accentRepeatNode" presStyleLbl="solidFgAcc1" presStyleIdx="3" presStyleCnt="4"/>
      <dgm:spPr/>
    </dgm:pt>
  </dgm:ptLst>
  <dgm:cxnLst>
    <dgm:cxn modelId="{0013F844-FB11-497C-8830-E6C2E4039282}" srcId="{0B0FAB60-FA7A-4849-AAEF-393F33CAA1BE}" destId="{92D29FAD-271B-4BA3-A5AE-6D6B41EB99A9}" srcOrd="0" destOrd="0" parTransId="{330226AE-5310-4163-88D8-078D5FEFA225}" sibTransId="{840AFC3F-5043-4F9B-B88D-963F812D7488}"/>
    <dgm:cxn modelId="{55598A71-CF64-4EE5-8F1E-FC754875065D}" srcId="{8E05CE7B-3FA0-4854-94BF-BA6A2DEB1316}" destId="{77BD5C7E-D930-4C85-82A0-7BB9C9CD9CAF}" srcOrd="1" destOrd="0" parTransId="{E344323C-86B7-4868-AFF5-6DCDC8C52150}" sibTransId="{A53A90A3-8BA3-490B-B24B-62C4C7F1D102}"/>
    <dgm:cxn modelId="{5B3C8E73-B915-4ABC-9210-D64776132BD6}" srcId="{8E05CE7B-3FA0-4854-94BF-BA6A2DEB1316}" destId="{F94E0E15-A6AD-4B97-BB70-C5741BFBC739}" srcOrd="0" destOrd="0" parTransId="{1C891B50-F0AF-489A-896C-103CA53814B4}" sibTransId="{68D18623-7390-4A77-8413-19717D6474DF}"/>
    <dgm:cxn modelId="{BFEB297B-B26E-421A-BE3B-C31731C5D294}" type="presOf" srcId="{68D18623-7390-4A77-8413-19717D6474DF}" destId="{51D5C873-52C0-4733-9DAD-BF6EC108CF85}" srcOrd="0" destOrd="0" presId="urn:microsoft.com/office/officeart/2008/layout/VerticalCurvedList"/>
    <dgm:cxn modelId="{5E44E889-FE9A-4CDA-ABEA-5ED0645576B1}" srcId="{8E05CE7B-3FA0-4854-94BF-BA6A2DEB1316}" destId="{23B83A70-70C8-4712-A3D8-1E978B8033E3}" srcOrd="3" destOrd="0" parTransId="{C33602A7-6E88-4007-9538-B12E192F6E9C}" sibTransId="{A016BC6B-5386-4DE5-9808-DF6D7B9401AE}"/>
    <dgm:cxn modelId="{ACD47693-ED90-4512-909C-E0670973B3E4}" type="presOf" srcId="{77BD5C7E-D930-4C85-82A0-7BB9C9CD9CAF}" destId="{3F42740A-ECC5-4205-AF4E-8E812817321F}" srcOrd="0" destOrd="0" presId="urn:microsoft.com/office/officeart/2008/layout/VerticalCurvedList"/>
    <dgm:cxn modelId="{51679D9D-A410-4E35-9BDA-83922B102916}" type="presOf" srcId="{F94E0E15-A6AD-4B97-BB70-C5741BFBC739}" destId="{93BB45F8-44B4-46B7-B5DA-5423D36B88B1}" srcOrd="0" destOrd="0" presId="urn:microsoft.com/office/officeart/2008/layout/VerticalCurvedList"/>
    <dgm:cxn modelId="{7030A59D-19C0-495F-A398-3B18C3371A08}" type="presOf" srcId="{92D29FAD-271B-4BA3-A5AE-6D6B41EB99A9}" destId="{44CEAE3E-D0FC-4F2B-9E9B-226C2B04D314}" srcOrd="0" destOrd="1" presId="urn:microsoft.com/office/officeart/2008/layout/VerticalCurvedList"/>
    <dgm:cxn modelId="{8C92E9B8-97BD-4F05-814E-5AD2A4D6CF60}" srcId="{0B0FAB60-FA7A-4849-AAEF-393F33CAA1BE}" destId="{A1F3F6D0-817F-41CA-A632-DA283010C7DE}" srcOrd="1" destOrd="0" parTransId="{AEEB0143-33AE-4A23-A0DE-CA7038B69B2B}" sibTransId="{6AB63228-38AC-421C-8E59-7D00CCAF94DB}"/>
    <dgm:cxn modelId="{0866DFC4-5215-4B46-B51D-6C5403EDC616}" type="presOf" srcId="{A1F3F6D0-817F-41CA-A632-DA283010C7DE}" destId="{44CEAE3E-D0FC-4F2B-9E9B-226C2B04D314}" srcOrd="0" destOrd="2" presId="urn:microsoft.com/office/officeart/2008/layout/VerticalCurvedList"/>
    <dgm:cxn modelId="{687A38F0-4E50-48F4-84FC-417336BF067B}" type="presOf" srcId="{23B83A70-70C8-4712-A3D8-1E978B8033E3}" destId="{B0E3D277-D121-423C-BEEF-C0D76B1975C8}" srcOrd="0" destOrd="0" presId="urn:microsoft.com/office/officeart/2008/layout/VerticalCurvedList"/>
    <dgm:cxn modelId="{4F421EF6-0215-477A-8DC3-EA5237AD9E50}" type="presOf" srcId="{8E05CE7B-3FA0-4854-94BF-BA6A2DEB1316}" destId="{0066ED85-8CB1-4749-83F3-54C71B06D1FE}" srcOrd="0" destOrd="0" presId="urn:microsoft.com/office/officeart/2008/layout/VerticalCurvedList"/>
    <dgm:cxn modelId="{196981F6-6EA7-4E3A-8ADA-8CB9E0F7783E}" srcId="{8E05CE7B-3FA0-4854-94BF-BA6A2DEB1316}" destId="{0B0FAB60-FA7A-4849-AAEF-393F33CAA1BE}" srcOrd="2" destOrd="0" parTransId="{94481C1B-86F8-4E67-B36E-700992246CEC}" sibTransId="{B3BA8D42-A104-4A46-BBA7-B9570C427F19}"/>
    <dgm:cxn modelId="{5F2CDAFC-79BE-4CBE-ACD1-30F4A517D6EE}" type="presOf" srcId="{0B0FAB60-FA7A-4849-AAEF-393F33CAA1BE}" destId="{44CEAE3E-D0FC-4F2B-9E9B-226C2B04D314}" srcOrd="0" destOrd="0" presId="urn:microsoft.com/office/officeart/2008/layout/VerticalCurvedList"/>
    <dgm:cxn modelId="{77E216C9-057C-42EF-B757-41843BE9414D}" type="presParOf" srcId="{0066ED85-8CB1-4749-83F3-54C71B06D1FE}" destId="{7F3A0534-1F9D-43C7-8052-A4179F546C23}" srcOrd="0" destOrd="0" presId="urn:microsoft.com/office/officeart/2008/layout/VerticalCurvedList"/>
    <dgm:cxn modelId="{DF290FCA-DF7D-4BE0-8459-6A089DA2C606}" type="presParOf" srcId="{7F3A0534-1F9D-43C7-8052-A4179F546C23}" destId="{1667B754-DF3B-47B0-8844-6E680A085D6A}" srcOrd="0" destOrd="0" presId="urn:microsoft.com/office/officeart/2008/layout/VerticalCurvedList"/>
    <dgm:cxn modelId="{E161B55A-3C1D-4585-B85D-D602E6115484}" type="presParOf" srcId="{1667B754-DF3B-47B0-8844-6E680A085D6A}" destId="{5D13CEFA-872A-46D4-9763-B3D50F9FA61B}" srcOrd="0" destOrd="0" presId="urn:microsoft.com/office/officeart/2008/layout/VerticalCurvedList"/>
    <dgm:cxn modelId="{A6EC853E-9C4A-4287-9472-EF04E6F49DEE}" type="presParOf" srcId="{1667B754-DF3B-47B0-8844-6E680A085D6A}" destId="{51D5C873-52C0-4733-9DAD-BF6EC108CF85}" srcOrd="1" destOrd="0" presId="urn:microsoft.com/office/officeart/2008/layout/VerticalCurvedList"/>
    <dgm:cxn modelId="{31E66814-1ADC-4D17-9C26-7F7A6BDD7756}" type="presParOf" srcId="{1667B754-DF3B-47B0-8844-6E680A085D6A}" destId="{79AB629E-89C4-4EE5-A808-9A2DF557636B}" srcOrd="2" destOrd="0" presId="urn:microsoft.com/office/officeart/2008/layout/VerticalCurvedList"/>
    <dgm:cxn modelId="{60183458-60C3-4F03-84EB-F6F300BBFAA2}" type="presParOf" srcId="{1667B754-DF3B-47B0-8844-6E680A085D6A}" destId="{E845CFF0-572F-45D3-8DEB-17BD6A28842B}" srcOrd="3" destOrd="0" presId="urn:microsoft.com/office/officeart/2008/layout/VerticalCurvedList"/>
    <dgm:cxn modelId="{72365C65-EC09-497A-9ED0-3E5936F27902}" type="presParOf" srcId="{7F3A0534-1F9D-43C7-8052-A4179F546C23}" destId="{93BB45F8-44B4-46B7-B5DA-5423D36B88B1}" srcOrd="1" destOrd="0" presId="urn:microsoft.com/office/officeart/2008/layout/VerticalCurvedList"/>
    <dgm:cxn modelId="{56371FC3-E6B4-4FE6-B5EB-417EC999E3CC}" type="presParOf" srcId="{7F3A0534-1F9D-43C7-8052-A4179F546C23}" destId="{4C656531-D3B5-4281-8742-C5DCB77E2315}" srcOrd="2" destOrd="0" presId="urn:microsoft.com/office/officeart/2008/layout/VerticalCurvedList"/>
    <dgm:cxn modelId="{7F9B1B87-67BF-4AFC-97E1-B3E7B59EA3EB}" type="presParOf" srcId="{4C656531-D3B5-4281-8742-C5DCB77E2315}" destId="{6EE2D31B-6AEA-4EA4-9851-CBE0886A253B}" srcOrd="0" destOrd="0" presId="urn:microsoft.com/office/officeart/2008/layout/VerticalCurvedList"/>
    <dgm:cxn modelId="{78CC965D-2201-4F31-A92E-3AF30E40CDBA}" type="presParOf" srcId="{7F3A0534-1F9D-43C7-8052-A4179F546C23}" destId="{3F42740A-ECC5-4205-AF4E-8E812817321F}" srcOrd="3" destOrd="0" presId="urn:microsoft.com/office/officeart/2008/layout/VerticalCurvedList"/>
    <dgm:cxn modelId="{1CAD14F5-5626-43DA-A375-ED08D1B4CCFC}" type="presParOf" srcId="{7F3A0534-1F9D-43C7-8052-A4179F546C23}" destId="{A92D4442-72BE-4E0D-A1B5-F492E8E86FE4}" srcOrd="4" destOrd="0" presId="urn:microsoft.com/office/officeart/2008/layout/VerticalCurvedList"/>
    <dgm:cxn modelId="{FE598D09-5F61-4BB4-B3B8-58FDA2F90F60}" type="presParOf" srcId="{A92D4442-72BE-4E0D-A1B5-F492E8E86FE4}" destId="{2D3401C1-F1F7-4E23-BB8E-18FEAE169081}" srcOrd="0" destOrd="0" presId="urn:microsoft.com/office/officeart/2008/layout/VerticalCurvedList"/>
    <dgm:cxn modelId="{F7B09281-5EBF-48C9-956E-C2863E321D2A}" type="presParOf" srcId="{7F3A0534-1F9D-43C7-8052-A4179F546C23}" destId="{44CEAE3E-D0FC-4F2B-9E9B-226C2B04D314}" srcOrd="5" destOrd="0" presId="urn:microsoft.com/office/officeart/2008/layout/VerticalCurvedList"/>
    <dgm:cxn modelId="{9EF34CFB-989E-4951-83EA-AF65315487E8}" type="presParOf" srcId="{7F3A0534-1F9D-43C7-8052-A4179F546C23}" destId="{0A340654-DB7F-4164-92EC-E7DD81FF5B28}" srcOrd="6" destOrd="0" presId="urn:microsoft.com/office/officeart/2008/layout/VerticalCurvedList"/>
    <dgm:cxn modelId="{BAFB20A7-43FA-44E2-88E5-E17DB79E0493}" type="presParOf" srcId="{0A340654-DB7F-4164-92EC-E7DD81FF5B28}" destId="{A8B9829E-05B6-4DA3-9A9C-2646965367CB}" srcOrd="0" destOrd="0" presId="urn:microsoft.com/office/officeart/2008/layout/VerticalCurvedList"/>
    <dgm:cxn modelId="{7978DC05-B993-4035-BF5B-6CFB89C5197E}" type="presParOf" srcId="{7F3A0534-1F9D-43C7-8052-A4179F546C23}" destId="{B0E3D277-D121-423C-BEEF-C0D76B1975C8}" srcOrd="7" destOrd="0" presId="urn:microsoft.com/office/officeart/2008/layout/VerticalCurvedList"/>
    <dgm:cxn modelId="{5F47E9B2-ED44-42BF-B220-19140EEB7FB9}" type="presParOf" srcId="{7F3A0534-1F9D-43C7-8052-A4179F546C23}" destId="{98C5EAFE-B11B-48F9-B4E0-5CF9F09F8C44}" srcOrd="8" destOrd="0" presId="urn:microsoft.com/office/officeart/2008/layout/VerticalCurvedList"/>
    <dgm:cxn modelId="{CF4FFC47-F82C-4DAA-9619-1C93DC56ACEE}" type="presParOf" srcId="{98C5EAFE-B11B-48F9-B4E0-5CF9F09F8C44}" destId="{55C46527-E823-4E93-833B-990F606F8A0C}"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9CD76A21-11DB-4155-A99A-EF8041BF364D}" type="doc">
      <dgm:prSet loTypeId="urn:microsoft.com/office/officeart/2005/8/layout/vList2" loCatId="list" qsTypeId="urn:microsoft.com/office/officeart/2005/8/quickstyle/simple2" qsCatId="simple" csTypeId="urn:microsoft.com/office/officeart/2005/8/colors/accent1_2" csCatId="accent1" phldr="1"/>
      <dgm:spPr/>
      <dgm:t>
        <a:bodyPr/>
        <a:lstStyle/>
        <a:p>
          <a:endParaRPr lang="en-US"/>
        </a:p>
      </dgm:t>
    </dgm:pt>
    <dgm:pt modelId="{9D202E21-C236-4836-855F-36BAA5CFA4CE}">
      <dgm:prSet phldrT="[Text]"/>
      <dgm:spPr>
        <a:solidFill>
          <a:srgbClr val="033B57"/>
        </a:solidFill>
      </dgm:spPr>
      <dgm:t>
        <a:bodyPr/>
        <a:lstStyle/>
        <a:p>
          <a:r>
            <a:rPr lang="en-US" dirty="0"/>
            <a:t>One activity at a time</a:t>
          </a:r>
        </a:p>
      </dgm:t>
    </dgm:pt>
    <dgm:pt modelId="{7860D20F-C47F-4C2B-9EE0-61831F4E7CA7}" type="parTrans" cxnId="{EC7696A4-0052-4157-93F7-EB0E91971E9D}">
      <dgm:prSet/>
      <dgm:spPr/>
      <dgm:t>
        <a:bodyPr/>
        <a:lstStyle/>
        <a:p>
          <a:endParaRPr lang="en-US"/>
        </a:p>
      </dgm:t>
    </dgm:pt>
    <dgm:pt modelId="{B320B4CB-38AF-4F12-BC5F-2419661DEB68}" type="sibTrans" cxnId="{EC7696A4-0052-4157-93F7-EB0E91971E9D}">
      <dgm:prSet/>
      <dgm:spPr/>
      <dgm:t>
        <a:bodyPr/>
        <a:lstStyle/>
        <a:p>
          <a:endParaRPr lang="en-US"/>
        </a:p>
      </dgm:t>
    </dgm:pt>
    <dgm:pt modelId="{95132EA9-222F-4323-BFD7-705027714D18}">
      <dgm:prSet phldrT="[Text]"/>
      <dgm:spPr>
        <a:solidFill>
          <a:srgbClr val="033B57"/>
        </a:solidFill>
      </dgm:spPr>
      <dgm:t>
        <a:bodyPr/>
        <a:lstStyle/>
        <a:p>
          <a:r>
            <a:rPr lang="en-US" dirty="0"/>
            <a:t>Schedule tasks that are more difficult to complete during the times you work best</a:t>
          </a:r>
        </a:p>
      </dgm:t>
    </dgm:pt>
    <dgm:pt modelId="{C89B03B5-AE88-4107-A123-905A285B9442}" type="parTrans" cxnId="{26A8FF6F-9003-4179-933F-1F3357DB875E}">
      <dgm:prSet/>
      <dgm:spPr/>
      <dgm:t>
        <a:bodyPr/>
        <a:lstStyle/>
        <a:p>
          <a:endParaRPr lang="en-US"/>
        </a:p>
      </dgm:t>
    </dgm:pt>
    <dgm:pt modelId="{742FA954-56A5-41EA-90A2-81D6DFCB8CFD}" type="sibTrans" cxnId="{26A8FF6F-9003-4179-933F-1F3357DB875E}">
      <dgm:prSet/>
      <dgm:spPr/>
      <dgm:t>
        <a:bodyPr/>
        <a:lstStyle/>
        <a:p>
          <a:endParaRPr lang="en-US"/>
        </a:p>
      </dgm:t>
    </dgm:pt>
    <dgm:pt modelId="{A95CEE53-BFCD-4940-AB55-07E8C8087A0B}">
      <dgm:prSet phldrT="[Text]"/>
      <dgm:spPr>
        <a:solidFill>
          <a:srgbClr val="033B57"/>
        </a:solidFill>
      </dgm:spPr>
      <dgm:t>
        <a:bodyPr/>
        <a:lstStyle/>
        <a:p>
          <a:r>
            <a:rPr lang="en-US" dirty="0"/>
            <a:t>Explore your own work style and patterns to build on them</a:t>
          </a:r>
        </a:p>
      </dgm:t>
    </dgm:pt>
    <dgm:pt modelId="{4EFADCDC-2B6D-443D-BA6C-988939570401}" type="parTrans" cxnId="{0DAA9329-BBF9-4471-B392-2AA8CBA65486}">
      <dgm:prSet/>
      <dgm:spPr/>
      <dgm:t>
        <a:bodyPr/>
        <a:lstStyle/>
        <a:p>
          <a:endParaRPr lang="en-US"/>
        </a:p>
      </dgm:t>
    </dgm:pt>
    <dgm:pt modelId="{0C5D4790-9ADE-4B5F-9686-4A8D27A9A46D}" type="sibTrans" cxnId="{0DAA9329-BBF9-4471-B392-2AA8CBA65486}">
      <dgm:prSet/>
      <dgm:spPr/>
      <dgm:t>
        <a:bodyPr/>
        <a:lstStyle/>
        <a:p>
          <a:endParaRPr lang="en-US"/>
        </a:p>
      </dgm:t>
    </dgm:pt>
    <dgm:pt modelId="{54E6BD10-259A-4826-8B3C-370F4020458E}">
      <dgm:prSet phldrT="[Text]"/>
      <dgm:spPr>
        <a:solidFill>
          <a:srgbClr val="033B57"/>
        </a:solidFill>
      </dgm:spPr>
      <dgm:t>
        <a:bodyPr/>
        <a:lstStyle/>
        <a:p>
          <a:r>
            <a:rPr lang="en-US" dirty="0"/>
            <a:t>Take breaks when necessary</a:t>
          </a:r>
        </a:p>
      </dgm:t>
    </dgm:pt>
    <dgm:pt modelId="{51C249FC-97B1-4950-9B68-52CC1E662979}" type="parTrans" cxnId="{8B86B3C2-3BEF-47B2-B6A0-8D7ECD649569}">
      <dgm:prSet/>
      <dgm:spPr/>
      <dgm:t>
        <a:bodyPr/>
        <a:lstStyle/>
        <a:p>
          <a:endParaRPr lang="en-US"/>
        </a:p>
      </dgm:t>
    </dgm:pt>
    <dgm:pt modelId="{FA53FABD-58B1-4B9C-BD59-9732ED9EE8BB}" type="sibTrans" cxnId="{8B86B3C2-3BEF-47B2-B6A0-8D7ECD649569}">
      <dgm:prSet/>
      <dgm:spPr/>
      <dgm:t>
        <a:bodyPr/>
        <a:lstStyle/>
        <a:p>
          <a:endParaRPr lang="en-US"/>
        </a:p>
      </dgm:t>
    </dgm:pt>
    <dgm:pt modelId="{B24ED9F1-DD40-432A-84FE-4D0439DF58AC}">
      <dgm:prSet phldrT="[Text]"/>
      <dgm:spPr>
        <a:solidFill>
          <a:srgbClr val="033B57"/>
        </a:solidFill>
      </dgm:spPr>
      <dgm:t>
        <a:bodyPr/>
        <a:lstStyle/>
        <a:p>
          <a:r>
            <a:rPr lang="en-US" dirty="0"/>
            <a:t>Leave time for unplanned activities or tasks</a:t>
          </a:r>
        </a:p>
      </dgm:t>
    </dgm:pt>
    <dgm:pt modelId="{91E00C5D-A5A9-4F1E-AFB0-E6DE24A84B92}" type="parTrans" cxnId="{F69A5926-7B34-454F-BF55-1B08A6F1724F}">
      <dgm:prSet/>
      <dgm:spPr/>
      <dgm:t>
        <a:bodyPr/>
        <a:lstStyle/>
        <a:p>
          <a:endParaRPr lang="en-US"/>
        </a:p>
      </dgm:t>
    </dgm:pt>
    <dgm:pt modelId="{F385B8F3-1563-468B-9C6C-80866086994B}" type="sibTrans" cxnId="{F69A5926-7B34-454F-BF55-1B08A6F1724F}">
      <dgm:prSet/>
      <dgm:spPr/>
      <dgm:t>
        <a:bodyPr/>
        <a:lstStyle/>
        <a:p>
          <a:endParaRPr lang="en-US"/>
        </a:p>
      </dgm:t>
    </dgm:pt>
    <dgm:pt modelId="{99F7BD1C-ADAD-4F66-9615-FFBC9361AC89}" type="pres">
      <dgm:prSet presAssocID="{9CD76A21-11DB-4155-A99A-EF8041BF364D}" presName="linear" presStyleCnt="0">
        <dgm:presLayoutVars>
          <dgm:animLvl val="lvl"/>
          <dgm:resizeHandles val="exact"/>
        </dgm:presLayoutVars>
      </dgm:prSet>
      <dgm:spPr/>
    </dgm:pt>
    <dgm:pt modelId="{212E63C6-FD5B-4946-9C1B-4F5F16242C4F}" type="pres">
      <dgm:prSet presAssocID="{9D202E21-C236-4836-855F-36BAA5CFA4CE}" presName="parentText" presStyleLbl="node1" presStyleIdx="0" presStyleCnt="5">
        <dgm:presLayoutVars>
          <dgm:chMax val="0"/>
          <dgm:bulletEnabled val="1"/>
        </dgm:presLayoutVars>
      </dgm:prSet>
      <dgm:spPr/>
    </dgm:pt>
    <dgm:pt modelId="{B311570D-461C-41DF-9D14-955855964E2B}" type="pres">
      <dgm:prSet presAssocID="{B320B4CB-38AF-4F12-BC5F-2419661DEB68}" presName="spacer" presStyleCnt="0"/>
      <dgm:spPr/>
    </dgm:pt>
    <dgm:pt modelId="{82CBE321-2F6B-4A56-A6AA-60811C209D18}" type="pres">
      <dgm:prSet presAssocID="{95132EA9-222F-4323-BFD7-705027714D18}" presName="parentText" presStyleLbl="node1" presStyleIdx="1" presStyleCnt="5">
        <dgm:presLayoutVars>
          <dgm:chMax val="0"/>
          <dgm:bulletEnabled val="1"/>
        </dgm:presLayoutVars>
      </dgm:prSet>
      <dgm:spPr/>
    </dgm:pt>
    <dgm:pt modelId="{9DF83BDC-D214-4DD8-8370-4268878DE476}" type="pres">
      <dgm:prSet presAssocID="{742FA954-56A5-41EA-90A2-81D6DFCB8CFD}" presName="spacer" presStyleCnt="0"/>
      <dgm:spPr/>
    </dgm:pt>
    <dgm:pt modelId="{AD30DAA0-DBC0-44AC-9224-C3287B9FC72E}" type="pres">
      <dgm:prSet presAssocID="{A95CEE53-BFCD-4940-AB55-07E8C8087A0B}" presName="parentText" presStyleLbl="node1" presStyleIdx="2" presStyleCnt="5">
        <dgm:presLayoutVars>
          <dgm:chMax val="0"/>
          <dgm:bulletEnabled val="1"/>
        </dgm:presLayoutVars>
      </dgm:prSet>
      <dgm:spPr/>
    </dgm:pt>
    <dgm:pt modelId="{15A9C8BB-F2CD-478D-930E-B4FEE5CAB5FA}" type="pres">
      <dgm:prSet presAssocID="{0C5D4790-9ADE-4B5F-9686-4A8D27A9A46D}" presName="spacer" presStyleCnt="0"/>
      <dgm:spPr/>
    </dgm:pt>
    <dgm:pt modelId="{DBB10C91-0C6A-481F-9B95-21FFEE4753FA}" type="pres">
      <dgm:prSet presAssocID="{54E6BD10-259A-4826-8B3C-370F4020458E}" presName="parentText" presStyleLbl="node1" presStyleIdx="3" presStyleCnt="5">
        <dgm:presLayoutVars>
          <dgm:chMax val="0"/>
          <dgm:bulletEnabled val="1"/>
        </dgm:presLayoutVars>
      </dgm:prSet>
      <dgm:spPr/>
    </dgm:pt>
    <dgm:pt modelId="{9EA859A8-CA7D-4A1E-A706-8A4F1AD50579}" type="pres">
      <dgm:prSet presAssocID="{FA53FABD-58B1-4B9C-BD59-9732ED9EE8BB}" presName="spacer" presStyleCnt="0"/>
      <dgm:spPr/>
    </dgm:pt>
    <dgm:pt modelId="{849F8899-01B2-4FE8-8945-603A55CA97AC}" type="pres">
      <dgm:prSet presAssocID="{B24ED9F1-DD40-432A-84FE-4D0439DF58AC}" presName="parentText" presStyleLbl="node1" presStyleIdx="4" presStyleCnt="5">
        <dgm:presLayoutVars>
          <dgm:chMax val="0"/>
          <dgm:bulletEnabled val="1"/>
        </dgm:presLayoutVars>
      </dgm:prSet>
      <dgm:spPr/>
    </dgm:pt>
  </dgm:ptLst>
  <dgm:cxnLst>
    <dgm:cxn modelId="{B6259309-D96C-49DA-A490-3F69C5C7F3EE}" type="presOf" srcId="{B24ED9F1-DD40-432A-84FE-4D0439DF58AC}" destId="{849F8899-01B2-4FE8-8945-603A55CA97AC}" srcOrd="0" destOrd="0" presId="urn:microsoft.com/office/officeart/2005/8/layout/vList2"/>
    <dgm:cxn modelId="{F69A5926-7B34-454F-BF55-1B08A6F1724F}" srcId="{9CD76A21-11DB-4155-A99A-EF8041BF364D}" destId="{B24ED9F1-DD40-432A-84FE-4D0439DF58AC}" srcOrd="4" destOrd="0" parTransId="{91E00C5D-A5A9-4F1E-AFB0-E6DE24A84B92}" sibTransId="{F385B8F3-1563-468B-9C6C-80866086994B}"/>
    <dgm:cxn modelId="{0DAA9329-BBF9-4471-B392-2AA8CBA65486}" srcId="{9CD76A21-11DB-4155-A99A-EF8041BF364D}" destId="{A95CEE53-BFCD-4940-AB55-07E8C8087A0B}" srcOrd="2" destOrd="0" parTransId="{4EFADCDC-2B6D-443D-BA6C-988939570401}" sibTransId="{0C5D4790-9ADE-4B5F-9686-4A8D27A9A46D}"/>
    <dgm:cxn modelId="{E7405748-19B1-4F9E-BB42-4C3F1FD6D262}" type="presOf" srcId="{95132EA9-222F-4323-BFD7-705027714D18}" destId="{82CBE321-2F6B-4A56-A6AA-60811C209D18}" srcOrd="0" destOrd="0" presId="urn:microsoft.com/office/officeart/2005/8/layout/vList2"/>
    <dgm:cxn modelId="{F6BFFB48-C761-408E-A777-BE91A6F80ADE}" type="presOf" srcId="{9CD76A21-11DB-4155-A99A-EF8041BF364D}" destId="{99F7BD1C-ADAD-4F66-9615-FFBC9361AC89}" srcOrd="0" destOrd="0" presId="urn:microsoft.com/office/officeart/2005/8/layout/vList2"/>
    <dgm:cxn modelId="{26A8FF6F-9003-4179-933F-1F3357DB875E}" srcId="{9CD76A21-11DB-4155-A99A-EF8041BF364D}" destId="{95132EA9-222F-4323-BFD7-705027714D18}" srcOrd="1" destOrd="0" parTransId="{C89B03B5-AE88-4107-A123-905A285B9442}" sibTransId="{742FA954-56A5-41EA-90A2-81D6DFCB8CFD}"/>
    <dgm:cxn modelId="{7CA3E99B-2E1F-4C49-9E91-42D6DB501B62}" type="presOf" srcId="{A95CEE53-BFCD-4940-AB55-07E8C8087A0B}" destId="{AD30DAA0-DBC0-44AC-9224-C3287B9FC72E}" srcOrd="0" destOrd="0" presId="urn:microsoft.com/office/officeart/2005/8/layout/vList2"/>
    <dgm:cxn modelId="{EC7696A4-0052-4157-93F7-EB0E91971E9D}" srcId="{9CD76A21-11DB-4155-A99A-EF8041BF364D}" destId="{9D202E21-C236-4836-855F-36BAA5CFA4CE}" srcOrd="0" destOrd="0" parTransId="{7860D20F-C47F-4C2B-9EE0-61831F4E7CA7}" sibTransId="{B320B4CB-38AF-4F12-BC5F-2419661DEB68}"/>
    <dgm:cxn modelId="{C0DFB0B3-CE39-4E74-A365-FAF2BD18AB2E}" type="presOf" srcId="{54E6BD10-259A-4826-8B3C-370F4020458E}" destId="{DBB10C91-0C6A-481F-9B95-21FFEE4753FA}" srcOrd="0" destOrd="0" presId="urn:microsoft.com/office/officeart/2005/8/layout/vList2"/>
    <dgm:cxn modelId="{8B86B3C2-3BEF-47B2-B6A0-8D7ECD649569}" srcId="{9CD76A21-11DB-4155-A99A-EF8041BF364D}" destId="{54E6BD10-259A-4826-8B3C-370F4020458E}" srcOrd="3" destOrd="0" parTransId="{51C249FC-97B1-4950-9B68-52CC1E662979}" sibTransId="{FA53FABD-58B1-4B9C-BD59-9732ED9EE8BB}"/>
    <dgm:cxn modelId="{C6C2C6F4-1823-45AF-85F6-8A44BD11A3B1}" type="presOf" srcId="{9D202E21-C236-4836-855F-36BAA5CFA4CE}" destId="{212E63C6-FD5B-4946-9C1B-4F5F16242C4F}" srcOrd="0" destOrd="0" presId="urn:microsoft.com/office/officeart/2005/8/layout/vList2"/>
    <dgm:cxn modelId="{8A66C798-1DF5-49FD-83DB-132E8665B933}" type="presParOf" srcId="{99F7BD1C-ADAD-4F66-9615-FFBC9361AC89}" destId="{212E63C6-FD5B-4946-9C1B-4F5F16242C4F}" srcOrd="0" destOrd="0" presId="urn:microsoft.com/office/officeart/2005/8/layout/vList2"/>
    <dgm:cxn modelId="{AD1A3B98-FDEE-4074-A41E-4B19F73CA565}" type="presParOf" srcId="{99F7BD1C-ADAD-4F66-9615-FFBC9361AC89}" destId="{B311570D-461C-41DF-9D14-955855964E2B}" srcOrd="1" destOrd="0" presId="urn:microsoft.com/office/officeart/2005/8/layout/vList2"/>
    <dgm:cxn modelId="{15EFC28A-4E79-48A4-8E57-A69F7BD5BBDE}" type="presParOf" srcId="{99F7BD1C-ADAD-4F66-9615-FFBC9361AC89}" destId="{82CBE321-2F6B-4A56-A6AA-60811C209D18}" srcOrd="2" destOrd="0" presId="urn:microsoft.com/office/officeart/2005/8/layout/vList2"/>
    <dgm:cxn modelId="{50422344-F2A6-4F3E-AD14-182ACF9986BD}" type="presParOf" srcId="{99F7BD1C-ADAD-4F66-9615-FFBC9361AC89}" destId="{9DF83BDC-D214-4DD8-8370-4268878DE476}" srcOrd="3" destOrd="0" presId="urn:microsoft.com/office/officeart/2005/8/layout/vList2"/>
    <dgm:cxn modelId="{5CE9297C-5501-4747-B788-21F0B895CBFB}" type="presParOf" srcId="{99F7BD1C-ADAD-4F66-9615-FFBC9361AC89}" destId="{AD30DAA0-DBC0-44AC-9224-C3287B9FC72E}" srcOrd="4" destOrd="0" presId="urn:microsoft.com/office/officeart/2005/8/layout/vList2"/>
    <dgm:cxn modelId="{9AC7C1C9-079C-4F67-8877-8B7F93DF61CD}" type="presParOf" srcId="{99F7BD1C-ADAD-4F66-9615-FFBC9361AC89}" destId="{15A9C8BB-F2CD-478D-930E-B4FEE5CAB5FA}" srcOrd="5" destOrd="0" presId="urn:microsoft.com/office/officeart/2005/8/layout/vList2"/>
    <dgm:cxn modelId="{CADD38C7-390A-42D0-A786-36DFCD163A80}" type="presParOf" srcId="{99F7BD1C-ADAD-4F66-9615-FFBC9361AC89}" destId="{DBB10C91-0C6A-481F-9B95-21FFEE4753FA}" srcOrd="6" destOrd="0" presId="urn:microsoft.com/office/officeart/2005/8/layout/vList2"/>
    <dgm:cxn modelId="{FC8EAC1D-138A-481C-966B-8C9DC301206F}" type="presParOf" srcId="{99F7BD1C-ADAD-4F66-9615-FFBC9361AC89}" destId="{9EA859A8-CA7D-4A1E-A706-8A4F1AD50579}" srcOrd="7" destOrd="0" presId="urn:microsoft.com/office/officeart/2005/8/layout/vList2"/>
    <dgm:cxn modelId="{6EE393C5-D001-4E23-8233-1F4C93072F43}" type="presParOf" srcId="{99F7BD1C-ADAD-4F66-9615-FFBC9361AC89}" destId="{849F8899-01B2-4FE8-8945-603A55CA97AC}" srcOrd="8"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BA6BCE1-31FF-43E5-A0D5-F5D9453DA5A0}"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FFD44479-D07D-40E3-ACA9-B5A5FE656D4F}">
      <dgm:prSet phldrT="[Text]" custT="1"/>
      <dgm:spPr>
        <a:solidFill>
          <a:srgbClr val="033B57"/>
        </a:solidFill>
      </dgm:spPr>
      <dgm:t>
        <a:bodyPr/>
        <a:lstStyle/>
        <a:p>
          <a:r>
            <a:rPr lang="en-US" sz="1700" b="1" dirty="0"/>
            <a:t>Email:</a:t>
          </a:r>
        </a:p>
        <a:p>
          <a:r>
            <a:rPr lang="en-US" sz="1200" dirty="0"/>
            <a:t>Outlook, Windows Live, Lotus Notes, Gmail, Yahoo! Mail</a:t>
          </a:r>
        </a:p>
      </dgm:t>
    </dgm:pt>
    <dgm:pt modelId="{61270B5E-C1AE-4312-AC66-3898407E7B64}" type="parTrans" cxnId="{8D545368-578B-4DAC-9540-D49AFA8A2928}">
      <dgm:prSet/>
      <dgm:spPr/>
      <dgm:t>
        <a:bodyPr/>
        <a:lstStyle/>
        <a:p>
          <a:endParaRPr lang="en-US"/>
        </a:p>
      </dgm:t>
    </dgm:pt>
    <dgm:pt modelId="{F27CBEFD-E445-4AF1-AD8A-50BEBD4ABB89}" type="sibTrans" cxnId="{8D545368-578B-4DAC-9540-D49AFA8A2928}">
      <dgm:prSet/>
      <dgm:spPr/>
      <dgm:t>
        <a:bodyPr/>
        <a:lstStyle/>
        <a:p>
          <a:endParaRPr lang="en-US"/>
        </a:p>
      </dgm:t>
    </dgm:pt>
    <dgm:pt modelId="{B62DB660-247E-44CD-9BF9-90F7B5AC8FAA}">
      <dgm:prSet phldrT="[Text]" custT="1"/>
      <dgm:spPr>
        <a:solidFill>
          <a:srgbClr val="033B57"/>
        </a:solidFill>
      </dgm:spPr>
      <dgm:t>
        <a:bodyPr/>
        <a:lstStyle/>
        <a:p>
          <a:r>
            <a:rPr lang="en-US" sz="1700" b="1"/>
            <a:t>Calendars</a:t>
          </a:r>
          <a:endParaRPr lang="en-US" sz="1700" b="1" dirty="0"/>
        </a:p>
      </dgm:t>
    </dgm:pt>
    <dgm:pt modelId="{859F094B-567F-450C-A69C-6DA493328AA9}" type="parTrans" cxnId="{1EECE06D-D8F5-41C4-BB7B-0E8ABB448F17}">
      <dgm:prSet/>
      <dgm:spPr/>
      <dgm:t>
        <a:bodyPr/>
        <a:lstStyle/>
        <a:p>
          <a:endParaRPr lang="en-US"/>
        </a:p>
      </dgm:t>
    </dgm:pt>
    <dgm:pt modelId="{19ADF879-9A19-4275-AA6B-FEA11EE4D8BE}" type="sibTrans" cxnId="{1EECE06D-D8F5-41C4-BB7B-0E8ABB448F17}">
      <dgm:prSet/>
      <dgm:spPr/>
      <dgm:t>
        <a:bodyPr/>
        <a:lstStyle/>
        <a:p>
          <a:endParaRPr lang="en-US"/>
        </a:p>
      </dgm:t>
    </dgm:pt>
    <dgm:pt modelId="{6DE0140D-3221-4C1E-AA2E-F0A6A00B4EE5}">
      <dgm:prSet phldrT="[Text]" custT="1"/>
      <dgm:spPr>
        <a:solidFill>
          <a:srgbClr val="033B57"/>
        </a:solidFill>
      </dgm:spPr>
      <dgm:t>
        <a:bodyPr/>
        <a:lstStyle/>
        <a:p>
          <a:r>
            <a:rPr lang="en-US" sz="1700" b="1" dirty="0"/>
            <a:t>Spreadsheets &amp; Tables:</a:t>
          </a:r>
        </a:p>
        <a:p>
          <a:r>
            <a:rPr lang="en-US" sz="1600" dirty="0"/>
            <a:t> </a:t>
          </a:r>
          <a:r>
            <a:rPr lang="en-US" sz="1200" dirty="0"/>
            <a:t>Microsoft Excel or Microsoft Access</a:t>
          </a:r>
        </a:p>
      </dgm:t>
    </dgm:pt>
    <dgm:pt modelId="{AF78E002-FBB1-44DA-A0BE-7BF968369DD2}" type="parTrans" cxnId="{DF5E36D7-E3A8-4B69-A8FA-11FEE66B1F23}">
      <dgm:prSet/>
      <dgm:spPr/>
      <dgm:t>
        <a:bodyPr/>
        <a:lstStyle/>
        <a:p>
          <a:endParaRPr lang="en-US"/>
        </a:p>
      </dgm:t>
    </dgm:pt>
    <dgm:pt modelId="{B60D6E13-169B-4029-A5FA-0BB9265065B5}" type="sibTrans" cxnId="{DF5E36D7-E3A8-4B69-A8FA-11FEE66B1F23}">
      <dgm:prSet/>
      <dgm:spPr/>
      <dgm:t>
        <a:bodyPr/>
        <a:lstStyle/>
        <a:p>
          <a:endParaRPr lang="en-US"/>
        </a:p>
      </dgm:t>
    </dgm:pt>
    <dgm:pt modelId="{61267F18-E9A3-40D7-B456-4A4AC5A85923}">
      <dgm:prSet custT="1"/>
      <dgm:spPr>
        <a:solidFill>
          <a:srgbClr val="033B57"/>
        </a:solidFill>
      </dgm:spPr>
      <dgm:t>
        <a:bodyPr/>
        <a:lstStyle/>
        <a:p>
          <a:r>
            <a:rPr lang="en-US" sz="1700" b="1" dirty="0"/>
            <a:t>Word Processors: </a:t>
          </a:r>
          <a:r>
            <a:rPr lang="en-US" sz="1200" dirty="0"/>
            <a:t>Microsoft Word or WordPerfect</a:t>
          </a:r>
        </a:p>
      </dgm:t>
    </dgm:pt>
    <dgm:pt modelId="{CE8DD52D-354C-4D68-854F-D8BCDE60EFAF}" type="parTrans" cxnId="{804165E5-561D-4F0F-B248-C68B8FE98099}">
      <dgm:prSet/>
      <dgm:spPr/>
      <dgm:t>
        <a:bodyPr/>
        <a:lstStyle/>
        <a:p>
          <a:endParaRPr lang="en-US"/>
        </a:p>
      </dgm:t>
    </dgm:pt>
    <dgm:pt modelId="{1231B77F-5FA5-4450-9EB5-6D4E4C022A12}" type="sibTrans" cxnId="{804165E5-561D-4F0F-B248-C68B8FE98099}">
      <dgm:prSet/>
      <dgm:spPr/>
      <dgm:t>
        <a:bodyPr/>
        <a:lstStyle/>
        <a:p>
          <a:endParaRPr lang="en-US"/>
        </a:p>
      </dgm:t>
    </dgm:pt>
    <dgm:pt modelId="{3164157D-475B-4834-B466-03D1CFCC4579}">
      <dgm:prSet custT="1"/>
      <dgm:spPr>
        <a:solidFill>
          <a:srgbClr val="033B57"/>
        </a:solidFill>
      </dgm:spPr>
      <dgm:t>
        <a:bodyPr/>
        <a:lstStyle/>
        <a:p>
          <a:r>
            <a:rPr lang="en-US" sz="1700" b="1" dirty="0"/>
            <a:t>Search Engines</a:t>
          </a:r>
          <a:br>
            <a:rPr lang="en-US" sz="1700" b="1" dirty="0"/>
          </a:br>
          <a:r>
            <a:rPr lang="en-US" sz="1700" b="0" dirty="0"/>
            <a:t>Google, Bing, Yahoo!</a:t>
          </a:r>
        </a:p>
      </dgm:t>
    </dgm:pt>
    <dgm:pt modelId="{C2D6EE50-EB61-4546-A271-030C8F949EE3}" type="parTrans" cxnId="{F50324EC-6C1A-4DF2-A918-752F088DF535}">
      <dgm:prSet/>
      <dgm:spPr/>
      <dgm:t>
        <a:bodyPr/>
        <a:lstStyle/>
        <a:p>
          <a:endParaRPr lang="en-US"/>
        </a:p>
      </dgm:t>
    </dgm:pt>
    <dgm:pt modelId="{DBD100BF-CAA4-44C9-B122-7FB5379F8967}" type="sibTrans" cxnId="{F50324EC-6C1A-4DF2-A918-752F088DF535}">
      <dgm:prSet/>
      <dgm:spPr/>
      <dgm:t>
        <a:bodyPr/>
        <a:lstStyle/>
        <a:p>
          <a:endParaRPr lang="en-US"/>
        </a:p>
      </dgm:t>
    </dgm:pt>
    <dgm:pt modelId="{AF8F38AF-2DDA-46A4-AE90-FAD0C3C3434B}" type="pres">
      <dgm:prSet presAssocID="{3BA6BCE1-31FF-43E5-A0D5-F5D9453DA5A0}" presName="diagram" presStyleCnt="0">
        <dgm:presLayoutVars>
          <dgm:dir/>
          <dgm:resizeHandles val="exact"/>
        </dgm:presLayoutVars>
      </dgm:prSet>
      <dgm:spPr/>
    </dgm:pt>
    <dgm:pt modelId="{745727A8-0AA1-4E05-B11D-3CFC852BA1AA}" type="pres">
      <dgm:prSet presAssocID="{FFD44479-D07D-40E3-ACA9-B5A5FE656D4F}" presName="node" presStyleLbl="node1" presStyleIdx="0" presStyleCnt="5">
        <dgm:presLayoutVars>
          <dgm:bulletEnabled val="1"/>
        </dgm:presLayoutVars>
      </dgm:prSet>
      <dgm:spPr/>
    </dgm:pt>
    <dgm:pt modelId="{4C362D4A-D579-42E2-97B2-24C15769A745}" type="pres">
      <dgm:prSet presAssocID="{F27CBEFD-E445-4AF1-AD8A-50BEBD4ABB89}" presName="sibTrans" presStyleCnt="0"/>
      <dgm:spPr/>
    </dgm:pt>
    <dgm:pt modelId="{6C37FF53-7E86-4976-8E2F-BD2C73F40CCC}" type="pres">
      <dgm:prSet presAssocID="{B62DB660-247E-44CD-9BF9-90F7B5AC8FAA}" presName="node" presStyleLbl="node1" presStyleIdx="1" presStyleCnt="5">
        <dgm:presLayoutVars>
          <dgm:bulletEnabled val="1"/>
        </dgm:presLayoutVars>
      </dgm:prSet>
      <dgm:spPr/>
    </dgm:pt>
    <dgm:pt modelId="{91CF0BB6-083D-42A7-ADC7-6E56AFD3566E}" type="pres">
      <dgm:prSet presAssocID="{19ADF879-9A19-4275-AA6B-FEA11EE4D8BE}" presName="sibTrans" presStyleCnt="0"/>
      <dgm:spPr/>
    </dgm:pt>
    <dgm:pt modelId="{C0DD6EB2-6D45-46E4-A3E4-A42E9EEFD0F7}" type="pres">
      <dgm:prSet presAssocID="{6DE0140D-3221-4C1E-AA2E-F0A6A00B4EE5}" presName="node" presStyleLbl="node1" presStyleIdx="2" presStyleCnt="5">
        <dgm:presLayoutVars>
          <dgm:bulletEnabled val="1"/>
        </dgm:presLayoutVars>
      </dgm:prSet>
      <dgm:spPr/>
    </dgm:pt>
    <dgm:pt modelId="{A2FCBCC9-8B75-480D-87BA-B8426F940372}" type="pres">
      <dgm:prSet presAssocID="{B60D6E13-169B-4029-A5FA-0BB9265065B5}" presName="sibTrans" presStyleCnt="0"/>
      <dgm:spPr/>
    </dgm:pt>
    <dgm:pt modelId="{77A42F8B-3A9C-4138-8138-9E10279AF3B8}" type="pres">
      <dgm:prSet presAssocID="{61267F18-E9A3-40D7-B456-4A4AC5A85923}" presName="node" presStyleLbl="node1" presStyleIdx="3" presStyleCnt="5">
        <dgm:presLayoutVars>
          <dgm:bulletEnabled val="1"/>
        </dgm:presLayoutVars>
      </dgm:prSet>
      <dgm:spPr/>
    </dgm:pt>
    <dgm:pt modelId="{303CFF0B-B73F-45BE-BD6B-6CA1167B64C4}" type="pres">
      <dgm:prSet presAssocID="{1231B77F-5FA5-4450-9EB5-6D4E4C022A12}" presName="sibTrans" presStyleCnt="0"/>
      <dgm:spPr/>
    </dgm:pt>
    <dgm:pt modelId="{0B3E810A-1E63-4F3D-9AE9-7F4BD9499796}" type="pres">
      <dgm:prSet presAssocID="{3164157D-475B-4834-B466-03D1CFCC4579}" presName="node" presStyleLbl="node1" presStyleIdx="4" presStyleCnt="5">
        <dgm:presLayoutVars>
          <dgm:bulletEnabled val="1"/>
        </dgm:presLayoutVars>
      </dgm:prSet>
      <dgm:spPr/>
    </dgm:pt>
  </dgm:ptLst>
  <dgm:cxnLst>
    <dgm:cxn modelId="{096DC20B-06D8-461A-B637-9E47A62D24D1}" type="presOf" srcId="{FFD44479-D07D-40E3-ACA9-B5A5FE656D4F}" destId="{745727A8-0AA1-4E05-B11D-3CFC852BA1AA}" srcOrd="0" destOrd="0" presId="urn:microsoft.com/office/officeart/2005/8/layout/default"/>
    <dgm:cxn modelId="{ED5CEF33-41FA-4B5E-AF61-D7EDA0B0087D}" type="presOf" srcId="{6DE0140D-3221-4C1E-AA2E-F0A6A00B4EE5}" destId="{C0DD6EB2-6D45-46E4-A3E4-A42E9EEFD0F7}" srcOrd="0" destOrd="0" presId="urn:microsoft.com/office/officeart/2005/8/layout/default"/>
    <dgm:cxn modelId="{8D545368-578B-4DAC-9540-D49AFA8A2928}" srcId="{3BA6BCE1-31FF-43E5-A0D5-F5D9453DA5A0}" destId="{FFD44479-D07D-40E3-ACA9-B5A5FE656D4F}" srcOrd="0" destOrd="0" parTransId="{61270B5E-C1AE-4312-AC66-3898407E7B64}" sibTransId="{F27CBEFD-E445-4AF1-AD8A-50BEBD4ABB89}"/>
    <dgm:cxn modelId="{1EECE06D-D8F5-41C4-BB7B-0E8ABB448F17}" srcId="{3BA6BCE1-31FF-43E5-A0D5-F5D9453DA5A0}" destId="{B62DB660-247E-44CD-9BF9-90F7B5AC8FAA}" srcOrd="1" destOrd="0" parTransId="{859F094B-567F-450C-A69C-6DA493328AA9}" sibTransId="{19ADF879-9A19-4275-AA6B-FEA11EE4D8BE}"/>
    <dgm:cxn modelId="{97BDE4B6-EDC4-401C-997F-E38CCAA86ED5}" type="presOf" srcId="{B62DB660-247E-44CD-9BF9-90F7B5AC8FAA}" destId="{6C37FF53-7E86-4976-8E2F-BD2C73F40CCC}" srcOrd="0" destOrd="0" presId="urn:microsoft.com/office/officeart/2005/8/layout/default"/>
    <dgm:cxn modelId="{A3C6D5B8-9FE8-4C5F-AE9A-E6487D4645F3}" type="presOf" srcId="{3164157D-475B-4834-B466-03D1CFCC4579}" destId="{0B3E810A-1E63-4F3D-9AE9-7F4BD9499796}" srcOrd="0" destOrd="0" presId="urn:microsoft.com/office/officeart/2005/8/layout/default"/>
    <dgm:cxn modelId="{900443CC-A19F-4B14-8A1E-6F67AE53880D}" type="presOf" srcId="{3BA6BCE1-31FF-43E5-A0D5-F5D9453DA5A0}" destId="{AF8F38AF-2DDA-46A4-AE90-FAD0C3C3434B}" srcOrd="0" destOrd="0" presId="urn:microsoft.com/office/officeart/2005/8/layout/default"/>
    <dgm:cxn modelId="{DF5E36D7-E3A8-4B69-A8FA-11FEE66B1F23}" srcId="{3BA6BCE1-31FF-43E5-A0D5-F5D9453DA5A0}" destId="{6DE0140D-3221-4C1E-AA2E-F0A6A00B4EE5}" srcOrd="2" destOrd="0" parTransId="{AF78E002-FBB1-44DA-A0BE-7BF968369DD2}" sibTransId="{B60D6E13-169B-4029-A5FA-0BB9265065B5}"/>
    <dgm:cxn modelId="{804165E5-561D-4F0F-B248-C68B8FE98099}" srcId="{3BA6BCE1-31FF-43E5-A0D5-F5D9453DA5A0}" destId="{61267F18-E9A3-40D7-B456-4A4AC5A85923}" srcOrd="3" destOrd="0" parTransId="{CE8DD52D-354C-4D68-854F-D8BCDE60EFAF}" sibTransId="{1231B77F-5FA5-4450-9EB5-6D4E4C022A12}"/>
    <dgm:cxn modelId="{F50324EC-6C1A-4DF2-A918-752F088DF535}" srcId="{3BA6BCE1-31FF-43E5-A0D5-F5D9453DA5A0}" destId="{3164157D-475B-4834-B466-03D1CFCC4579}" srcOrd="4" destOrd="0" parTransId="{C2D6EE50-EB61-4546-A271-030C8F949EE3}" sibTransId="{DBD100BF-CAA4-44C9-B122-7FB5379F8967}"/>
    <dgm:cxn modelId="{39E1E1F3-815F-4F14-BF02-D905C12F4BCF}" type="presOf" srcId="{61267F18-E9A3-40D7-B456-4A4AC5A85923}" destId="{77A42F8B-3A9C-4138-8138-9E10279AF3B8}" srcOrd="0" destOrd="0" presId="urn:microsoft.com/office/officeart/2005/8/layout/default"/>
    <dgm:cxn modelId="{1374768D-04E6-4C88-B9FC-0C5D5FF82E5A}" type="presParOf" srcId="{AF8F38AF-2DDA-46A4-AE90-FAD0C3C3434B}" destId="{745727A8-0AA1-4E05-B11D-3CFC852BA1AA}" srcOrd="0" destOrd="0" presId="urn:microsoft.com/office/officeart/2005/8/layout/default"/>
    <dgm:cxn modelId="{5F59EA00-64BD-4126-82CA-6FC5DD1E7AA2}" type="presParOf" srcId="{AF8F38AF-2DDA-46A4-AE90-FAD0C3C3434B}" destId="{4C362D4A-D579-42E2-97B2-24C15769A745}" srcOrd="1" destOrd="0" presId="urn:microsoft.com/office/officeart/2005/8/layout/default"/>
    <dgm:cxn modelId="{FF36EF94-904A-4510-995B-C76018BA495F}" type="presParOf" srcId="{AF8F38AF-2DDA-46A4-AE90-FAD0C3C3434B}" destId="{6C37FF53-7E86-4976-8E2F-BD2C73F40CCC}" srcOrd="2" destOrd="0" presId="urn:microsoft.com/office/officeart/2005/8/layout/default"/>
    <dgm:cxn modelId="{D16BE642-58B0-4E9D-89B1-03DF6C71E793}" type="presParOf" srcId="{AF8F38AF-2DDA-46A4-AE90-FAD0C3C3434B}" destId="{91CF0BB6-083D-42A7-ADC7-6E56AFD3566E}" srcOrd="3" destOrd="0" presId="urn:microsoft.com/office/officeart/2005/8/layout/default"/>
    <dgm:cxn modelId="{98ED3CDC-C52C-4BB6-906E-01008EB2EDD7}" type="presParOf" srcId="{AF8F38AF-2DDA-46A4-AE90-FAD0C3C3434B}" destId="{C0DD6EB2-6D45-46E4-A3E4-A42E9EEFD0F7}" srcOrd="4" destOrd="0" presId="urn:microsoft.com/office/officeart/2005/8/layout/default"/>
    <dgm:cxn modelId="{76423369-8F53-4CB4-8B18-770D62AFA864}" type="presParOf" srcId="{AF8F38AF-2DDA-46A4-AE90-FAD0C3C3434B}" destId="{A2FCBCC9-8B75-480D-87BA-B8426F940372}" srcOrd="5" destOrd="0" presId="urn:microsoft.com/office/officeart/2005/8/layout/default"/>
    <dgm:cxn modelId="{30709860-42EA-4242-AE8C-169D5ECA15BE}" type="presParOf" srcId="{AF8F38AF-2DDA-46A4-AE90-FAD0C3C3434B}" destId="{77A42F8B-3A9C-4138-8138-9E10279AF3B8}" srcOrd="6" destOrd="0" presId="urn:microsoft.com/office/officeart/2005/8/layout/default"/>
    <dgm:cxn modelId="{B8D1469F-19E2-4A0B-A90F-75DD707B040C}" type="presParOf" srcId="{AF8F38AF-2DDA-46A4-AE90-FAD0C3C3434B}" destId="{303CFF0B-B73F-45BE-BD6B-6CA1167B64C4}" srcOrd="7" destOrd="0" presId="urn:microsoft.com/office/officeart/2005/8/layout/default"/>
    <dgm:cxn modelId="{99A75F9B-EA28-4F52-8CED-FBFFB4869448}" type="presParOf" srcId="{AF8F38AF-2DDA-46A4-AE90-FAD0C3C3434B}" destId="{0B3E810A-1E63-4F3D-9AE9-7F4BD9499796}"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1872A11-122C-48D0-87B0-8E1242F5E193}" type="doc">
      <dgm:prSet loTypeId="urn:microsoft.com/office/officeart/2005/8/layout/default" loCatId="list" qsTypeId="urn:microsoft.com/office/officeart/2005/8/quickstyle/simple2" qsCatId="simple" csTypeId="urn:microsoft.com/office/officeart/2005/8/colors/accent1_2" csCatId="accent1" phldr="1"/>
      <dgm:spPr/>
      <dgm:t>
        <a:bodyPr/>
        <a:lstStyle/>
        <a:p>
          <a:endParaRPr lang="en-US"/>
        </a:p>
      </dgm:t>
    </dgm:pt>
    <dgm:pt modelId="{AEA89A5B-EBAA-47E3-B6B5-96F4DAF4FD06}">
      <dgm:prSet phldrT="[Text]"/>
      <dgm:spPr>
        <a:solidFill>
          <a:srgbClr val="033B57"/>
        </a:solidFill>
      </dgm:spPr>
      <dgm:t>
        <a:bodyPr/>
        <a:lstStyle/>
        <a:p>
          <a:r>
            <a:rPr lang="en-US"/>
            <a:t>NurseNav</a:t>
          </a:r>
          <a:endParaRPr lang="en-US" dirty="0"/>
        </a:p>
      </dgm:t>
    </dgm:pt>
    <dgm:pt modelId="{DC9684EA-6B04-4492-89BE-FC10D43C1148}" type="parTrans" cxnId="{C8EACCB5-6F0C-4394-895E-0F2B04E66216}">
      <dgm:prSet/>
      <dgm:spPr/>
      <dgm:t>
        <a:bodyPr/>
        <a:lstStyle/>
        <a:p>
          <a:endParaRPr lang="en-US"/>
        </a:p>
      </dgm:t>
    </dgm:pt>
    <dgm:pt modelId="{EE52082D-4D55-40D9-8320-FE20F6DCFF19}" type="sibTrans" cxnId="{C8EACCB5-6F0C-4394-895E-0F2B04E66216}">
      <dgm:prSet/>
      <dgm:spPr/>
      <dgm:t>
        <a:bodyPr/>
        <a:lstStyle/>
        <a:p>
          <a:endParaRPr lang="en-US"/>
        </a:p>
      </dgm:t>
    </dgm:pt>
    <dgm:pt modelId="{80AC7053-30E9-448A-9465-D08A9E288AE9}">
      <dgm:prSet phldrT="[Text]"/>
      <dgm:spPr>
        <a:solidFill>
          <a:srgbClr val="033B57"/>
        </a:solidFill>
      </dgm:spPr>
      <dgm:t>
        <a:bodyPr/>
        <a:lstStyle/>
        <a:p>
          <a:r>
            <a:rPr lang="en-US" dirty="0"/>
            <a:t>MagView</a:t>
          </a:r>
        </a:p>
      </dgm:t>
    </dgm:pt>
    <dgm:pt modelId="{271DDEA0-5040-4CAB-89F6-F7C2B5EA5958}" type="parTrans" cxnId="{7FF05882-D540-4788-A67A-ABDA96BC23C1}">
      <dgm:prSet/>
      <dgm:spPr/>
      <dgm:t>
        <a:bodyPr/>
        <a:lstStyle/>
        <a:p>
          <a:endParaRPr lang="en-US"/>
        </a:p>
      </dgm:t>
    </dgm:pt>
    <dgm:pt modelId="{8881016F-3F9C-4D30-8876-FC602BDC160B}" type="sibTrans" cxnId="{7FF05882-D540-4788-A67A-ABDA96BC23C1}">
      <dgm:prSet/>
      <dgm:spPr/>
      <dgm:t>
        <a:bodyPr/>
        <a:lstStyle/>
        <a:p>
          <a:endParaRPr lang="en-US"/>
        </a:p>
      </dgm:t>
    </dgm:pt>
    <dgm:pt modelId="{AD8218BB-4746-45D4-BA1F-ED4C991E7A7C}">
      <dgm:prSet phldrT="[Text]"/>
      <dgm:spPr>
        <a:solidFill>
          <a:srgbClr val="033B57"/>
        </a:solidFill>
      </dgm:spPr>
      <dgm:t>
        <a:bodyPr/>
        <a:lstStyle/>
        <a:p>
          <a:r>
            <a:rPr lang="en-US"/>
            <a:t>Cordata</a:t>
          </a:r>
          <a:endParaRPr lang="en-US" dirty="0"/>
        </a:p>
      </dgm:t>
    </dgm:pt>
    <dgm:pt modelId="{DC618D9C-D7FF-4E4F-829C-D2AAFF2CCBCF}" type="parTrans" cxnId="{80414F53-80A2-4EB0-9A08-F77F8F503BD6}">
      <dgm:prSet/>
      <dgm:spPr/>
      <dgm:t>
        <a:bodyPr/>
        <a:lstStyle/>
        <a:p>
          <a:endParaRPr lang="en-US"/>
        </a:p>
      </dgm:t>
    </dgm:pt>
    <dgm:pt modelId="{083E528A-0ADD-4F10-BB50-5631B53F7270}" type="sibTrans" cxnId="{80414F53-80A2-4EB0-9A08-F77F8F503BD6}">
      <dgm:prSet/>
      <dgm:spPr/>
      <dgm:t>
        <a:bodyPr/>
        <a:lstStyle/>
        <a:p>
          <a:endParaRPr lang="en-US"/>
        </a:p>
      </dgm:t>
    </dgm:pt>
    <dgm:pt modelId="{1DBDDB8E-4EF4-4BE4-8D2C-A7538D37625F}">
      <dgm:prSet phldrT="[Text]"/>
      <dgm:spPr>
        <a:solidFill>
          <a:srgbClr val="033B57"/>
        </a:solidFill>
      </dgm:spPr>
      <dgm:t>
        <a:bodyPr/>
        <a:lstStyle/>
        <a:p>
          <a:r>
            <a:rPr lang="en-US" dirty="0" err="1"/>
            <a:t>OncoNav</a:t>
          </a:r>
          <a:r>
            <a:rPr lang="en-US" dirty="0"/>
            <a:t> (from Oncology)</a:t>
          </a:r>
        </a:p>
      </dgm:t>
    </dgm:pt>
    <dgm:pt modelId="{AE9E803E-212F-4FDE-8882-DA40E31C9344}" type="parTrans" cxnId="{B2DEE04A-DA89-44F9-8CF2-BA95CF8AD117}">
      <dgm:prSet/>
      <dgm:spPr/>
      <dgm:t>
        <a:bodyPr/>
        <a:lstStyle/>
        <a:p>
          <a:endParaRPr lang="en-US"/>
        </a:p>
      </dgm:t>
    </dgm:pt>
    <dgm:pt modelId="{E367EF1C-8AE1-4EE5-AEB8-7E15BC8EC257}" type="sibTrans" cxnId="{B2DEE04A-DA89-44F9-8CF2-BA95CF8AD117}">
      <dgm:prSet/>
      <dgm:spPr/>
      <dgm:t>
        <a:bodyPr/>
        <a:lstStyle/>
        <a:p>
          <a:endParaRPr lang="en-US"/>
        </a:p>
      </dgm:t>
    </dgm:pt>
    <dgm:pt modelId="{FC99A23D-2DF7-4591-A0D8-4A279CF4681F}">
      <dgm:prSet phldrT="[Text]"/>
      <dgm:spPr>
        <a:solidFill>
          <a:srgbClr val="033B57"/>
        </a:solidFill>
      </dgm:spPr>
      <dgm:t>
        <a:bodyPr/>
        <a:lstStyle/>
        <a:p>
          <a:r>
            <a:rPr lang="en-US" dirty="0"/>
            <a:t>Social Solutions (ETO)</a:t>
          </a:r>
        </a:p>
      </dgm:t>
    </dgm:pt>
    <dgm:pt modelId="{C2A750E5-9BBA-4F4C-BE72-5F5DCA52EB23}" type="parTrans" cxnId="{4BF0D06E-21FE-469F-8B82-3165C68D1087}">
      <dgm:prSet/>
      <dgm:spPr/>
      <dgm:t>
        <a:bodyPr/>
        <a:lstStyle/>
        <a:p>
          <a:endParaRPr lang="en-US"/>
        </a:p>
      </dgm:t>
    </dgm:pt>
    <dgm:pt modelId="{11DCA334-738A-4DB5-87EF-348A64186001}" type="sibTrans" cxnId="{4BF0D06E-21FE-469F-8B82-3165C68D1087}">
      <dgm:prSet/>
      <dgm:spPr/>
      <dgm:t>
        <a:bodyPr/>
        <a:lstStyle/>
        <a:p>
          <a:endParaRPr lang="en-US"/>
        </a:p>
      </dgm:t>
    </dgm:pt>
    <dgm:pt modelId="{D5CF2CA9-3792-4BAE-9BE9-632F8804A40B}" type="pres">
      <dgm:prSet presAssocID="{A1872A11-122C-48D0-87B0-8E1242F5E193}" presName="diagram" presStyleCnt="0">
        <dgm:presLayoutVars>
          <dgm:dir/>
          <dgm:resizeHandles val="exact"/>
        </dgm:presLayoutVars>
      </dgm:prSet>
      <dgm:spPr/>
    </dgm:pt>
    <dgm:pt modelId="{563E0417-C07B-4245-82EC-064FC57EC94B}" type="pres">
      <dgm:prSet presAssocID="{AEA89A5B-EBAA-47E3-B6B5-96F4DAF4FD06}" presName="node" presStyleLbl="node1" presStyleIdx="0" presStyleCnt="5">
        <dgm:presLayoutVars>
          <dgm:bulletEnabled val="1"/>
        </dgm:presLayoutVars>
      </dgm:prSet>
      <dgm:spPr/>
    </dgm:pt>
    <dgm:pt modelId="{17AAAA5D-A9D3-4932-959D-6F244BF99DED}" type="pres">
      <dgm:prSet presAssocID="{EE52082D-4D55-40D9-8320-FE20F6DCFF19}" presName="sibTrans" presStyleCnt="0"/>
      <dgm:spPr/>
    </dgm:pt>
    <dgm:pt modelId="{85914DAC-CF4E-493E-B612-3CEF591DC3E0}" type="pres">
      <dgm:prSet presAssocID="{80AC7053-30E9-448A-9465-D08A9E288AE9}" presName="node" presStyleLbl="node1" presStyleIdx="1" presStyleCnt="5">
        <dgm:presLayoutVars>
          <dgm:bulletEnabled val="1"/>
        </dgm:presLayoutVars>
      </dgm:prSet>
      <dgm:spPr/>
    </dgm:pt>
    <dgm:pt modelId="{4A794297-4576-4B58-B323-B0D90C5E74A2}" type="pres">
      <dgm:prSet presAssocID="{8881016F-3F9C-4D30-8876-FC602BDC160B}" presName="sibTrans" presStyleCnt="0"/>
      <dgm:spPr/>
    </dgm:pt>
    <dgm:pt modelId="{BE70B95D-6075-41F1-A4D6-4387B1D878A8}" type="pres">
      <dgm:prSet presAssocID="{AD8218BB-4746-45D4-BA1F-ED4C991E7A7C}" presName="node" presStyleLbl="node1" presStyleIdx="2" presStyleCnt="5">
        <dgm:presLayoutVars>
          <dgm:bulletEnabled val="1"/>
        </dgm:presLayoutVars>
      </dgm:prSet>
      <dgm:spPr/>
    </dgm:pt>
    <dgm:pt modelId="{C1DFC5AD-4049-4FD0-909B-6C41406BC5BF}" type="pres">
      <dgm:prSet presAssocID="{083E528A-0ADD-4F10-BB50-5631B53F7270}" presName="sibTrans" presStyleCnt="0"/>
      <dgm:spPr/>
    </dgm:pt>
    <dgm:pt modelId="{2AD0A83B-B294-4437-B380-F0CA8CE5C68F}" type="pres">
      <dgm:prSet presAssocID="{1DBDDB8E-4EF4-4BE4-8D2C-A7538D37625F}" presName="node" presStyleLbl="node1" presStyleIdx="3" presStyleCnt="5">
        <dgm:presLayoutVars>
          <dgm:bulletEnabled val="1"/>
        </dgm:presLayoutVars>
      </dgm:prSet>
      <dgm:spPr/>
    </dgm:pt>
    <dgm:pt modelId="{6A4C78BB-C959-49C2-A36C-6AD8377869B0}" type="pres">
      <dgm:prSet presAssocID="{E367EF1C-8AE1-4EE5-AEB8-7E15BC8EC257}" presName="sibTrans" presStyleCnt="0"/>
      <dgm:spPr/>
    </dgm:pt>
    <dgm:pt modelId="{1618A426-C5C1-452A-97CA-00BDB2186AF7}" type="pres">
      <dgm:prSet presAssocID="{FC99A23D-2DF7-4591-A0D8-4A279CF4681F}" presName="node" presStyleLbl="node1" presStyleIdx="4" presStyleCnt="5">
        <dgm:presLayoutVars>
          <dgm:bulletEnabled val="1"/>
        </dgm:presLayoutVars>
      </dgm:prSet>
      <dgm:spPr/>
    </dgm:pt>
  </dgm:ptLst>
  <dgm:cxnLst>
    <dgm:cxn modelId="{FB40BD1E-743F-4590-8C4E-36910F4272E3}" type="presOf" srcId="{FC99A23D-2DF7-4591-A0D8-4A279CF4681F}" destId="{1618A426-C5C1-452A-97CA-00BDB2186AF7}" srcOrd="0" destOrd="0" presId="urn:microsoft.com/office/officeart/2005/8/layout/default"/>
    <dgm:cxn modelId="{D2037622-6FFA-4DB0-9348-32FC8A26E0EE}" type="presOf" srcId="{AD8218BB-4746-45D4-BA1F-ED4C991E7A7C}" destId="{BE70B95D-6075-41F1-A4D6-4387B1D878A8}" srcOrd="0" destOrd="0" presId="urn:microsoft.com/office/officeart/2005/8/layout/default"/>
    <dgm:cxn modelId="{00B40666-F8D5-49BF-88F7-959508311F5F}" type="presOf" srcId="{AEA89A5B-EBAA-47E3-B6B5-96F4DAF4FD06}" destId="{563E0417-C07B-4245-82EC-064FC57EC94B}" srcOrd="0" destOrd="0" presId="urn:microsoft.com/office/officeart/2005/8/layout/default"/>
    <dgm:cxn modelId="{B2DEE04A-DA89-44F9-8CF2-BA95CF8AD117}" srcId="{A1872A11-122C-48D0-87B0-8E1242F5E193}" destId="{1DBDDB8E-4EF4-4BE4-8D2C-A7538D37625F}" srcOrd="3" destOrd="0" parTransId="{AE9E803E-212F-4FDE-8882-DA40E31C9344}" sibTransId="{E367EF1C-8AE1-4EE5-AEB8-7E15BC8EC257}"/>
    <dgm:cxn modelId="{4BF0D06E-21FE-469F-8B82-3165C68D1087}" srcId="{A1872A11-122C-48D0-87B0-8E1242F5E193}" destId="{FC99A23D-2DF7-4591-A0D8-4A279CF4681F}" srcOrd="4" destOrd="0" parTransId="{C2A750E5-9BBA-4F4C-BE72-5F5DCA52EB23}" sibTransId="{11DCA334-738A-4DB5-87EF-348A64186001}"/>
    <dgm:cxn modelId="{8D228F72-3430-4C84-8388-427F92D7A21A}" type="presOf" srcId="{1DBDDB8E-4EF4-4BE4-8D2C-A7538D37625F}" destId="{2AD0A83B-B294-4437-B380-F0CA8CE5C68F}" srcOrd="0" destOrd="0" presId="urn:microsoft.com/office/officeart/2005/8/layout/default"/>
    <dgm:cxn modelId="{80414F53-80A2-4EB0-9A08-F77F8F503BD6}" srcId="{A1872A11-122C-48D0-87B0-8E1242F5E193}" destId="{AD8218BB-4746-45D4-BA1F-ED4C991E7A7C}" srcOrd="2" destOrd="0" parTransId="{DC618D9C-D7FF-4E4F-829C-D2AAFF2CCBCF}" sibTransId="{083E528A-0ADD-4F10-BB50-5631B53F7270}"/>
    <dgm:cxn modelId="{AB1B7D55-A20E-48FD-97BD-9B5EC7EFCA34}" type="presOf" srcId="{A1872A11-122C-48D0-87B0-8E1242F5E193}" destId="{D5CF2CA9-3792-4BAE-9BE9-632F8804A40B}" srcOrd="0" destOrd="0" presId="urn:microsoft.com/office/officeart/2005/8/layout/default"/>
    <dgm:cxn modelId="{7FF05882-D540-4788-A67A-ABDA96BC23C1}" srcId="{A1872A11-122C-48D0-87B0-8E1242F5E193}" destId="{80AC7053-30E9-448A-9465-D08A9E288AE9}" srcOrd="1" destOrd="0" parTransId="{271DDEA0-5040-4CAB-89F6-F7C2B5EA5958}" sibTransId="{8881016F-3F9C-4D30-8876-FC602BDC160B}"/>
    <dgm:cxn modelId="{C8EACCB5-6F0C-4394-895E-0F2B04E66216}" srcId="{A1872A11-122C-48D0-87B0-8E1242F5E193}" destId="{AEA89A5B-EBAA-47E3-B6B5-96F4DAF4FD06}" srcOrd="0" destOrd="0" parTransId="{DC9684EA-6B04-4492-89BE-FC10D43C1148}" sibTransId="{EE52082D-4D55-40D9-8320-FE20F6DCFF19}"/>
    <dgm:cxn modelId="{91CD18BD-16A5-45CB-B7FE-8089A1E37027}" type="presOf" srcId="{80AC7053-30E9-448A-9465-D08A9E288AE9}" destId="{85914DAC-CF4E-493E-B612-3CEF591DC3E0}" srcOrd="0" destOrd="0" presId="urn:microsoft.com/office/officeart/2005/8/layout/default"/>
    <dgm:cxn modelId="{9FCE68B3-27BB-4935-8FAC-59F64C4D70A9}" type="presParOf" srcId="{D5CF2CA9-3792-4BAE-9BE9-632F8804A40B}" destId="{563E0417-C07B-4245-82EC-064FC57EC94B}" srcOrd="0" destOrd="0" presId="urn:microsoft.com/office/officeart/2005/8/layout/default"/>
    <dgm:cxn modelId="{3B973A03-347D-43FF-944E-6FE72F8EFB11}" type="presParOf" srcId="{D5CF2CA9-3792-4BAE-9BE9-632F8804A40B}" destId="{17AAAA5D-A9D3-4932-959D-6F244BF99DED}" srcOrd="1" destOrd="0" presId="urn:microsoft.com/office/officeart/2005/8/layout/default"/>
    <dgm:cxn modelId="{26FDAB48-DD57-4BC7-AE5C-6D9A91868874}" type="presParOf" srcId="{D5CF2CA9-3792-4BAE-9BE9-632F8804A40B}" destId="{85914DAC-CF4E-493E-B612-3CEF591DC3E0}" srcOrd="2" destOrd="0" presId="urn:microsoft.com/office/officeart/2005/8/layout/default"/>
    <dgm:cxn modelId="{C56BC53A-1286-4C8B-88D9-E63B31958BE9}" type="presParOf" srcId="{D5CF2CA9-3792-4BAE-9BE9-632F8804A40B}" destId="{4A794297-4576-4B58-B323-B0D90C5E74A2}" srcOrd="3" destOrd="0" presId="urn:microsoft.com/office/officeart/2005/8/layout/default"/>
    <dgm:cxn modelId="{C29AB2AD-4210-4301-A537-62C38066E9BB}" type="presParOf" srcId="{D5CF2CA9-3792-4BAE-9BE9-632F8804A40B}" destId="{BE70B95D-6075-41F1-A4D6-4387B1D878A8}" srcOrd="4" destOrd="0" presId="urn:microsoft.com/office/officeart/2005/8/layout/default"/>
    <dgm:cxn modelId="{7263F592-6760-4E05-BD80-89386E1C0A55}" type="presParOf" srcId="{D5CF2CA9-3792-4BAE-9BE9-632F8804A40B}" destId="{C1DFC5AD-4049-4FD0-909B-6C41406BC5BF}" srcOrd="5" destOrd="0" presId="urn:microsoft.com/office/officeart/2005/8/layout/default"/>
    <dgm:cxn modelId="{28673908-1DA1-40D2-85FE-2460ED7C3D3C}" type="presParOf" srcId="{D5CF2CA9-3792-4BAE-9BE9-632F8804A40B}" destId="{2AD0A83B-B294-4437-B380-F0CA8CE5C68F}" srcOrd="6" destOrd="0" presId="urn:microsoft.com/office/officeart/2005/8/layout/default"/>
    <dgm:cxn modelId="{135C76C2-30E8-4E86-8A11-08E9F1DA354B}" type="presParOf" srcId="{D5CF2CA9-3792-4BAE-9BE9-632F8804A40B}" destId="{6A4C78BB-C959-49C2-A36C-6AD8377869B0}" srcOrd="7" destOrd="0" presId="urn:microsoft.com/office/officeart/2005/8/layout/default"/>
    <dgm:cxn modelId="{62FA4A34-B7CB-42A0-B172-E8CA13F9408F}" type="presParOf" srcId="{D5CF2CA9-3792-4BAE-9BE9-632F8804A40B}" destId="{1618A426-C5C1-452A-97CA-00BDB2186AF7}"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32CA5F-D2ED-4531-8634-679C8C0C11FE}">
      <dsp:nvSpPr>
        <dsp:cNvPr id="0" name=""/>
        <dsp:cNvSpPr/>
      </dsp:nvSpPr>
      <dsp:spPr>
        <a:xfrm>
          <a:off x="6088914"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73F550-0745-46A0-AD7C-FE4451B3AB52}">
      <dsp:nvSpPr>
        <dsp:cNvPr id="0" name=""/>
        <dsp:cNvSpPr/>
      </dsp:nvSpPr>
      <dsp:spPr>
        <a:xfrm>
          <a:off x="5785561"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3102A3-79A7-4D60-8635-E09F6B221F94}">
      <dsp:nvSpPr>
        <dsp:cNvPr id="0" name=""/>
        <dsp:cNvSpPr/>
      </dsp:nvSpPr>
      <dsp:spPr>
        <a:xfrm>
          <a:off x="5482208"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D2081A-C9B1-40AC-A559-E3BD0DC80BE5}">
      <dsp:nvSpPr>
        <dsp:cNvPr id="0" name=""/>
        <dsp:cNvSpPr/>
      </dsp:nvSpPr>
      <dsp:spPr>
        <a:xfrm>
          <a:off x="5179431"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BBD10E-67F5-4E09-A5B1-30DFF68954E8}">
      <dsp:nvSpPr>
        <dsp:cNvPr id="0" name=""/>
        <dsp:cNvSpPr/>
      </dsp:nvSpPr>
      <dsp:spPr>
        <a:xfrm>
          <a:off x="4876078"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F48758-F63E-4EAD-ABB4-065B205D9EA4}">
      <dsp:nvSpPr>
        <dsp:cNvPr id="0" name=""/>
        <dsp:cNvSpPr/>
      </dsp:nvSpPr>
      <dsp:spPr>
        <a:xfrm>
          <a:off x="4407208" y="2160093"/>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CDEDC2-ADB7-40BE-9E55-67CF3DB188CE}">
      <dsp:nvSpPr>
        <dsp:cNvPr id="0" name=""/>
        <dsp:cNvSpPr/>
      </dsp:nvSpPr>
      <dsp:spPr>
        <a:xfrm>
          <a:off x="5819010" y="1900793"/>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E904F7-8FA1-40D0-AA15-33B38DD0129E}">
      <dsp:nvSpPr>
        <dsp:cNvPr id="0" name=""/>
        <dsp:cNvSpPr/>
      </dsp:nvSpPr>
      <dsp:spPr>
        <a:xfrm>
          <a:off x="5819010" y="2587484"/>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0EC32-026D-4E40-891B-249312029673}">
      <dsp:nvSpPr>
        <dsp:cNvPr id="0" name=""/>
        <dsp:cNvSpPr/>
      </dsp:nvSpPr>
      <dsp:spPr>
        <a:xfrm>
          <a:off x="5966650" y="2049771"/>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E5DF22-ABA6-478C-A4EA-BC8541E40888}">
      <dsp:nvSpPr>
        <dsp:cNvPr id="0" name=""/>
        <dsp:cNvSpPr/>
      </dsp:nvSpPr>
      <dsp:spPr>
        <a:xfrm>
          <a:off x="5976454" y="243980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0C4070-B020-4162-BDA2-D57FB1A3FA70}">
      <dsp:nvSpPr>
        <dsp:cNvPr id="0" name=""/>
        <dsp:cNvSpPr/>
      </dsp:nvSpPr>
      <dsp:spPr>
        <a:xfrm>
          <a:off x="2594011" y="1487735"/>
          <a:ext cx="1675938" cy="1676118"/>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i="0" u="none" strike="noStrike" kern="1200" cap="none" baseline="0" dirty="0">
              <a:solidFill>
                <a:schemeClr val="tx1"/>
              </a:solidFill>
              <a:latin typeface="Arial"/>
              <a:ea typeface="Arial"/>
              <a:cs typeface="Arial"/>
              <a:sym typeface="Arial"/>
            </a:rPr>
            <a:t>RESPON-SIVENESS</a:t>
          </a:r>
          <a:endParaRPr lang="en-US" sz="1600" kern="1200" dirty="0">
            <a:solidFill>
              <a:schemeClr val="tx1"/>
            </a:solidFill>
          </a:endParaRPr>
        </a:p>
      </dsp:txBody>
      <dsp:txXfrm>
        <a:off x="2839446" y="1733197"/>
        <a:ext cx="1185068" cy="1185194"/>
      </dsp:txXfrm>
    </dsp:sp>
    <dsp:sp modelId="{D19680D4-C351-426E-B754-006AEC6F2B18}">
      <dsp:nvSpPr>
        <dsp:cNvPr id="0" name=""/>
        <dsp:cNvSpPr/>
      </dsp:nvSpPr>
      <dsp:spPr>
        <a:xfrm>
          <a:off x="3266462" y="1029072"/>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4DD4C3-E14F-4D8E-B8F1-41B3303670E6}">
      <dsp:nvSpPr>
        <dsp:cNvPr id="0" name=""/>
        <dsp:cNvSpPr/>
      </dsp:nvSpPr>
      <dsp:spPr>
        <a:xfrm>
          <a:off x="3058268" y="832316"/>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E54EE-442D-45FC-905D-9091C64AB40B}">
      <dsp:nvSpPr>
        <dsp:cNvPr id="0" name=""/>
        <dsp:cNvSpPr/>
      </dsp:nvSpPr>
      <dsp:spPr>
        <a:xfrm>
          <a:off x="2825274" y="589520"/>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EB3A9D-1B6D-45D8-8ACC-0EE42A0D79B9}">
      <dsp:nvSpPr>
        <dsp:cNvPr id="0" name=""/>
        <dsp:cNvSpPr/>
      </dsp:nvSpPr>
      <dsp:spPr>
        <a:xfrm>
          <a:off x="2594011"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F213BD-CA75-40CA-9C28-381E71D0D4EF}">
      <dsp:nvSpPr>
        <dsp:cNvPr id="0" name=""/>
        <dsp:cNvSpPr/>
      </dsp:nvSpPr>
      <dsp:spPr>
        <a:xfrm>
          <a:off x="2240483"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F054AA-FE9E-4038-A16F-B6C084EE8CA8}">
      <dsp:nvSpPr>
        <dsp:cNvPr id="0" name=""/>
        <dsp:cNvSpPr/>
      </dsp:nvSpPr>
      <dsp:spPr>
        <a:xfrm>
          <a:off x="1886379"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55B13C-38EF-4384-AA58-EFCEFE995C7E}">
      <dsp:nvSpPr>
        <dsp:cNvPr id="0" name=""/>
        <dsp:cNvSpPr/>
      </dsp:nvSpPr>
      <dsp:spPr>
        <a:xfrm>
          <a:off x="1532852"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8A4C2E-00DA-406D-B6C2-C56FFEBEABB0}">
      <dsp:nvSpPr>
        <dsp:cNvPr id="0" name=""/>
        <dsp:cNvSpPr/>
      </dsp:nvSpPr>
      <dsp:spPr>
        <a:xfrm>
          <a:off x="1179325"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94DE8F-E566-4CDE-A67D-FCEB1A82D1FE}">
      <dsp:nvSpPr>
        <dsp:cNvPr id="0" name=""/>
        <dsp:cNvSpPr/>
      </dsp:nvSpPr>
      <dsp:spPr>
        <a:xfrm>
          <a:off x="825797"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967622-C82B-45A6-80A5-1CB366C8B806}">
      <dsp:nvSpPr>
        <dsp:cNvPr id="0" name=""/>
        <dsp:cNvSpPr/>
      </dsp:nvSpPr>
      <dsp:spPr>
        <a:xfrm>
          <a:off x="798106" y="0"/>
          <a:ext cx="1940074" cy="273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Organization</a:t>
          </a:r>
          <a:endParaRPr lang="en-US" sz="900" kern="1200" dirty="0">
            <a:solidFill>
              <a:schemeClr val="tx1"/>
            </a:solidFill>
          </a:endParaRPr>
        </a:p>
      </dsp:txBody>
      <dsp:txXfrm>
        <a:off x="798106" y="0"/>
        <a:ext cx="1940074" cy="273684"/>
      </dsp:txXfrm>
    </dsp:sp>
    <dsp:sp modelId="{58C24053-0EE6-41DE-98A8-E11847A09635}">
      <dsp:nvSpPr>
        <dsp:cNvPr id="0" name=""/>
        <dsp:cNvSpPr/>
      </dsp:nvSpPr>
      <dsp:spPr>
        <a:xfrm>
          <a:off x="2468863" y="1344837"/>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636DEB-90B3-4C26-9E06-66845436D2A2}">
      <dsp:nvSpPr>
        <dsp:cNvPr id="0" name=""/>
        <dsp:cNvSpPr/>
      </dsp:nvSpPr>
      <dsp:spPr>
        <a:xfrm>
          <a:off x="2256631"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A341EE-C47D-4204-88CB-D6919D3A8A7C}">
      <dsp:nvSpPr>
        <dsp:cNvPr id="0" name=""/>
        <dsp:cNvSpPr/>
      </dsp:nvSpPr>
      <dsp:spPr>
        <a:xfrm>
          <a:off x="1903104"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32DDD6-C1A0-4B41-B752-2890E38D4FE9}">
      <dsp:nvSpPr>
        <dsp:cNvPr id="0" name=""/>
        <dsp:cNvSpPr/>
      </dsp:nvSpPr>
      <dsp:spPr>
        <a:xfrm>
          <a:off x="1549577"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192413-CE89-4C2A-800B-591F6CBCF981}">
      <dsp:nvSpPr>
        <dsp:cNvPr id="0" name=""/>
        <dsp:cNvSpPr/>
      </dsp:nvSpPr>
      <dsp:spPr>
        <a:xfrm>
          <a:off x="1196050"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C72F07-2CF4-4638-BF53-C69E69F505AB}">
      <dsp:nvSpPr>
        <dsp:cNvPr id="0" name=""/>
        <dsp:cNvSpPr/>
      </dsp:nvSpPr>
      <dsp:spPr>
        <a:xfrm>
          <a:off x="841945"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197B8D-E988-404D-A9E4-FB2E0C94E6FE}">
      <dsp:nvSpPr>
        <dsp:cNvPr id="0" name=""/>
        <dsp:cNvSpPr/>
      </dsp:nvSpPr>
      <dsp:spPr>
        <a:xfrm>
          <a:off x="488418"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27E9E4-29E1-4359-914F-047BF7D9FA69}">
      <dsp:nvSpPr>
        <dsp:cNvPr id="0" name=""/>
        <dsp:cNvSpPr/>
      </dsp:nvSpPr>
      <dsp:spPr>
        <a:xfrm>
          <a:off x="417092" y="640496"/>
          <a:ext cx="1940074" cy="426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Time</a:t>
          </a:r>
          <a:r>
            <a:rPr lang="en-US" sz="1200" kern="1200" dirty="0">
              <a:solidFill>
                <a:srgbClr val="3C8C92"/>
              </a:solidFill>
            </a:rPr>
            <a:t> </a:t>
          </a:r>
          <a:r>
            <a:rPr lang="en-US" sz="1200" kern="1200" dirty="0">
              <a:solidFill>
                <a:schemeClr val="tx1"/>
              </a:solidFill>
            </a:rPr>
            <a:t>Management</a:t>
          </a:r>
        </a:p>
      </dsp:txBody>
      <dsp:txXfrm>
        <a:off x="417092" y="640496"/>
        <a:ext cx="1940074" cy="426087"/>
      </dsp:txXfrm>
    </dsp:sp>
    <dsp:sp modelId="{A28B4675-1CC3-4DCB-84E2-9149CAE53B68}">
      <dsp:nvSpPr>
        <dsp:cNvPr id="0" name=""/>
        <dsp:cNvSpPr/>
      </dsp:nvSpPr>
      <dsp:spPr>
        <a:xfrm>
          <a:off x="2125140" y="2160093"/>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8D1C13-3529-4406-9EDE-B105403B56E5}">
      <dsp:nvSpPr>
        <dsp:cNvPr id="0" name=""/>
        <dsp:cNvSpPr/>
      </dsp:nvSpPr>
      <dsp:spPr>
        <a:xfrm>
          <a:off x="1797565"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74520D-F5D1-4B13-8F29-4B9F6A26613F}">
      <dsp:nvSpPr>
        <dsp:cNvPr id="0" name=""/>
        <dsp:cNvSpPr/>
      </dsp:nvSpPr>
      <dsp:spPr>
        <a:xfrm>
          <a:off x="1470567"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02EFBF-7470-4F03-9E2F-3975B8B7802C}">
      <dsp:nvSpPr>
        <dsp:cNvPr id="0" name=""/>
        <dsp:cNvSpPr/>
      </dsp:nvSpPr>
      <dsp:spPr>
        <a:xfrm>
          <a:off x="1142992"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9C8E46-8A47-42B9-8FCD-30A16A678C18}">
      <dsp:nvSpPr>
        <dsp:cNvPr id="0" name=""/>
        <dsp:cNvSpPr/>
      </dsp:nvSpPr>
      <dsp:spPr>
        <a:xfrm>
          <a:off x="815993"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F76418-1ECE-4132-BAE7-0DCD072E4363}">
      <dsp:nvSpPr>
        <dsp:cNvPr id="0" name=""/>
        <dsp:cNvSpPr/>
      </dsp:nvSpPr>
      <dsp:spPr>
        <a:xfrm>
          <a:off x="488418"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41807F-DB79-4067-AE56-093523AF6BA3}">
      <dsp:nvSpPr>
        <dsp:cNvPr id="0" name=""/>
        <dsp:cNvSpPr/>
      </dsp:nvSpPr>
      <dsp:spPr>
        <a:xfrm>
          <a:off x="417090" y="1752599"/>
          <a:ext cx="1467167" cy="426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Problem Solving</a:t>
          </a:r>
        </a:p>
      </dsp:txBody>
      <dsp:txXfrm>
        <a:off x="417090" y="1752599"/>
        <a:ext cx="1467167" cy="426087"/>
      </dsp:txXfrm>
    </dsp:sp>
    <dsp:sp modelId="{2DAA62F2-A8AE-410E-9C8E-48C2D2B25B44}">
      <dsp:nvSpPr>
        <dsp:cNvPr id="0" name=""/>
        <dsp:cNvSpPr/>
      </dsp:nvSpPr>
      <dsp:spPr>
        <a:xfrm>
          <a:off x="2468863" y="2962319"/>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0FFEB4-3641-4B84-BE6D-1013EC158119}">
      <dsp:nvSpPr>
        <dsp:cNvPr id="0" name=""/>
        <dsp:cNvSpPr/>
      </dsp:nvSpPr>
      <dsp:spPr>
        <a:xfrm>
          <a:off x="2256631"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7BE8BB-8952-4F7F-93A9-FC70E53A3A40}">
      <dsp:nvSpPr>
        <dsp:cNvPr id="0" name=""/>
        <dsp:cNvSpPr/>
      </dsp:nvSpPr>
      <dsp:spPr>
        <a:xfrm>
          <a:off x="1903104"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4F3C78-6FAA-4D66-9F7B-AD12DE30A67F}">
      <dsp:nvSpPr>
        <dsp:cNvPr id="0" name=""/>
        <dsp:cNvSpPr/>
      </dsp:nvSpPr>
      <dsp:spPr>
        <a:xfrm>
          <a:off x="1549577"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461A25-25F3-43C5-9C3F-5DD3E3B82E97}">
      <dsp:nvSpPr>
        <dsp:cNvPr id="0" name=""/>
        <dsp:cNvSpPr/>
      </dsp:nvSpPr>
      <dsp:spPr>
        <a:xfrm>
          <a:off x="1196050"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3FDB38-35B1-428C-A702-5B9A52AB433B}">
      <dsp:nvSpPr>
        <dsp:cNvPr id="0" name=""/>
        <dsp:cNvSpPr/>
      </dsp:nvSpPr>
      <dsp:spPr>
        <a:xfrm>
          <a:off x="841945"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3EF65-D854-4159-A1D0-427CE2181359}">
      <dsp:nvSpPr>
        <dsp:cNvPr id="0" name=""/>
        <dsp:cNvSpPr/>
      </dsp:nvSpPr>
      <dsp:spPr>
        <a:xfrm>
          <a:off x="488418"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7DBBC4-F262-4D60-9EE9-942C600EE214}">
      <dsp:nvSpPr>
        <dsp:cNvPr id="0" name=""/>
        <dsp:cNvSpPr/>
      </dsp:nvSpPr>
      <dsp:spPr>
        <a:xfrm>
          <a:off x="493298" y="2819402"/>
          <a:ext cx="1940074" cy="426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Critical Thinking</a:t>
          </a:r>
        </a:p>
      </dsp:txBody>
      <dsp:txXfrm>
        <a:off x="493298" y="2819402"/>
        <a:ext cx="1940074" cy="426087"/>
      </dsp:txXfrm>
    </dsp:sp>
    <dsp:sp modelId="{B06BE4E3-C0A3-40A8-8605-06FA0B4372C5}">
      <dsp:nvSpPr>
        <dsp:cNvPr id="0" name=""/>
        <dsp:cNvSpPr/>
      </dsp:nvSpPr>
      <dsp:spPr>
        <a:xfrm>
          <a:off x="3266462" y="3263317"/>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5B6F29-EF7E-428C-B240-71D0EA1EE511}">
      <dsp:nvSpPr>
        <dsp:cNvPr id="0" name=""/>
        <dsp:cNvSpPr/>
      </dsp:nvSpPr>
      <dsp:spPr>
        <a:xfrm>
          <a:off x="3099791" y="3599496"/>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BC278E-DB29-4C51-993E-F8A04D651717}">
      <dsp:nvSpPr>
        <dsp:cNvPr id="0" name=""/>
        <dsp:cNvSpPr/>
      </dsp:nvSpPr>
      <dsp:spPr>
        <a:xfrm>
          <a:off x="2862184" y="3867050"/>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674143-D4A4-4DCF-966B-3FB6B0602F6B}">
      <dsp:nvSpPr>
        <dsp:cNvPr id="0" name=""/>
        <dsp:cNvSpPr/>
      </dsp:nvSpPr>
      <dsp:spPr>
        <a:xfrm>
          <a:off x="2594011"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98F100-4937-463B-9411-54288B9A028B}">
      <dsp:nvSpPr>
        <dsp:cNvPr id="0" name=""/>
        <dsp:cNvSpPr/>
      </dsp:nvSpPr>
      <dsp:spPr>
        <a:xfrm>
          <a:off x="2240483"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08BD44-72FA-40C6-9C84-EFF807D903D5}">
      <dsp:nvSpPr>
        <dsp:cNvPr id="0" name=""/>
        <dsp:cNvSpPr/>
      </dsp:nvSpPr>
      <dsp:spPr>
        <a:xfrm>
          <a:off x="1886379"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A44B71-81AF-4CDD-B904-4B42CEAB099D}">
      <dsp:nvSpPr>
        <dsp:cNvPr id="0" name=""/>
        <dsp:cNvSpPr/>
      </dsp:nvSpPr>
      <dsp:spPr>
        <a:xfrm>
          <a:off x="1532852"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FCC544-21B4-427A-AB8A-0D4E5104E456}">
      <dsp:nvSpPr>
        <dsp:cNvPr id="0" name=""/>
        <dsp:cNvSpPr/>
      </dsp:nvSpPr>
      <dsp:spPr>
        <a:xfrm>
          <a:off x="1179325"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0AEC0D-AE09-46EB-AD8B-A134F023E712}">
      <dsp:nvSpPr>
        <dsp:cNvPr id="0" name=""/>
        <dsp:cNvSpPr/>
      </dsp:nvSpPr>
      <dsp:spPr>
        <a:xfrm>
          <a:off x="825797"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908746-B73D-4C56-A6C3-10377962028B}">
      <dsp:nvSpPr>
        <dsp:cNvPr id="0" name=""/>
        <dsp:cNvSpPr/>
      </dsp:nvSpPr>
      <dsp:spPr>
        <a:xfrm>
          <a:off x="798106" y="3657600"/>
          <a:ext cx="1940074" cy="426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Workload Management</a:t>
          </a:r>
        </a:p>
      </dsp:txBody>
      <dsp:txXfrm>
        <a:off x="798106" y="3657600"/>
        <a:ext cx="1940074" cy="426087"/>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432CA5F-D2ED-4531-8634-679C8C0C11FE}">
      <dsp:nvSpPr>
        <dsp:cNvPr id="0" name=""/>
        <dsp:cNvSpPr/>
      </dsp:nvSpPr>
      <dsp:spPr>
        <a:xfrm>
          <a:off x="6088914"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373F550-0745-46A0-AD7C-FE4451B3AB52}">
      <dsp:nvSpPr>
        <dsp:cNvPr id="0" name=""/>
        <dsp:cNvSpPr/>
      </dsp:nvSpPr>
      <dsp:spPr>
        <a:xfrm>
          <a:off x="5785561"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3102A3-79A7-4D60-8635-E09F6B221F94}">
      <dsp:nvSpPr>
        <dsp:cNvPr id="0" name=""/>
        <dsp:cNvSpPr/>
      </dsp:nvSpPr>
      <dsp:spPr>
        <a:xfrm>
          <a:off x="5482208"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D2081A-C9B1-40AC-A559-E3BD0DC80BE5}">
      <dsp:nvSpPr>
        <dsp:cNvPr id="0" name=""/>
        <dsp:cNvSpPr/>
      </dsp:nvSpPr>
      <dsp:spPr>
        <a:xfrm>
          <a:off x="5179431"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0BBD10E-67F5-4E09-A5B1-30DFF68954E8}">
      <dsp:nvSpPr>
        <dsp:cNvPr id="0" name=""/>
        <dsp:cNvSpPr/>
      </dsp:nvSpPr>
      <dsp:spPr>
        <a:xfrm>
          <a:off x="4876078"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1F48758-F63E-4EAD-ABB4-065B205D9EA4}">
      <dsp:nvSpPr>
        <dsp:cNvPr id="0" name=""/>
        <dsp:cNvSpPr/>
      </dsp:nvSpPr>
      <dsp:spPr>
        <a:xfrm>
          <a:off x="4407208" y="2160093"/>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CDEDC2-ADB7-40BE-9E55-67CF3DB188CE}">
      <dsp:nvSpPr>
        <dsp:cNvPr id="0" name=""/>
        <dsp:cNvSpPr/>
      </dsp:nvSpPr>
      <dsp:spPr>
        <a:xfrm>
          <a:off x="5819010" y="1900793"/>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9E904F7-8FA1-40D0-AA15-33B38DD0129E}">
      <dsp:nvSpPr>
        <dsp:cNvPr id="0" name=""/>
        <dsp:cNvSpPr/>
      </dsp:nvSpPr>
      <dsp:spPr>
        <a:xfrm>
          <a:off x="5819010" y="2587484"/>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B20EC32-026D-4E40-891B-249312029673}">
      <dsp:nvSpPr>
        <dsp:cNvPr id="0" name=""/>
        <dsp:cNvSpPr/>
      </dsp:nvSpPr>
      <dsp:spPr>
        <a:xfrm>
          <a:off x="5966650" y="2049771"/>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8E5DF22-ABA6-478C-A4EA-BC8541E40888}">
      <dsp:nvSpPr>
        <dsp:cNvPr id="0" name=""/>
        <dsp:cNvSpPr/>
      </dsp:nvSpPr>
      <dsp:spPr>
        <a:xfrm>
          <a:off x="5976454" y="243980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0C4070-B020-4162-BDA2-D57FB1A3FA70}">
      <dsp:nvSpPr>
        <dsp:cNvPr id="0" name=""/>
        <dsp:cNvSpPr/>
      </dsp:nvSpPr>
      <dsp:spPr>
        <a:xfrm>
          <a:off x="2594011" y="1487735"/>
          <a:ext cx="1675938" cy="1676118"/>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marL="0" lvl="0" indent="0" algn="ctr" defTabSz="711200">
            <a:lnSpc>
              <a:spcPct val="90000"/>
            </a:lnSpc>
            <a:spcBef>
              <a:spcPct val="0"/>
            </a:spcBef>
            <a:spcAft>
              <a:spcPct val="35000"/>
            </a:spcAft>
            <a:buNone/>
          </a:pPr>
          <a:r>
            <a:rPr lang="en-US" sz="1600" b="1" i="0" u="none" strike="noStrike" kern="1200" cap="none" baseline="0" dirty="0">
              <a:solidFill>
                <a:schemeClr val="tx1"/>
              </a:solidFill>
              <a:latin typeface="Arial"/>
              <a:ea typeface="Arial"/>
              <a:cs typeface="Arial"/>
              <a:sym typeface="Arial"/>
            </a:rPr>
            <a:t>RESPON-SIVENESS</a:t>
          </a:r>
          <a:endParaRPr lang="en-US" sz="1600" kern="1200" dirty="0">
            <a:solidFill>
              <a:schemeClr val="tx1"/>
            </a:solidFill>
          </a:endParaRPr>
        </a:p>
      </dsp:txBody>
      <dsp:txXfrm>
        <a:off x="2839446" y="1733197"/>
        <a:ext cx="1185068" cy="1185194"/>
      </dsp:txXfrm>
    </dsp:sp>
    <dsp:sp modelId="{D19680D4-C351-426E-B754-006AEC6F2B18}">
      <dsp:nvSpPr>
        <dsp:cNvPr id="0" name=""/>
        <dsp:cNvSpPr/>
      </dsp:nvSpPr>
      <dsp:spPr>
        <a:xfrm>
          <a:off x="3266462" y="1029072"/>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4DD4C3-E14F-4D8E-B8F1-41B3303670E6}">
      <dsp:nvSpPr>
        <dsp:cNvPr id="0" name=""/>
        <dsp:cNvSpPr/>
      </dsp:nvSpPr>
      <dsp:spPr>
        <a:xfrm>
          <a:off x="3058268" y="832316"/>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1E54EE-442D-45FC-905D-9091C64AB40B}">
      <dsp:nvSpPr>
        <dsp:cNvPr id="0" name=""/>
        <dsp:cNvSpPr/>
      </dsp:nvSpPr>
      <dsp:spPr>
        <a:xfrm>
          <a:off x="2825274" y="589520"/>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EB3A9D-1B6D-45D8-8ACC-0EE42A0D79B9}">
      <dsp:nvSpPr>
        <dsp:cNvPr id="0" name=""/>
        <dsp:cNvSpPr/>
      </dsp:nvSpPr>
      <dsp:spPr>
        <a:xfrm>
          <a:off x="2594011"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0F213BD-CA75-40CA-9C28-381E71D0D4EF}">
      <dsp:nvSpPr>
        <dsp:cNvPr id="0" name=""/>
        <dsp:cNvSpPr/>
      </dsp:nvSpPr>
      <dsp:spPr>
        <a:xfrm>
          <a:off x="2240483"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1F054AA-FE9E-4038-A16F-B6C084EE8CA8}">
      <dsp:nvSpPr>
        <dsp:cNvPr id="0" name=""/>
        <dsp:cNvSpPr/>
      </dsp:nvSpPr>
      <dsp:spPr>
        <a:xfrm>
          <a:off x="1886379"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55B13C-38EF-4384-AA58-EFCEFE995C7E}">
      <dsp:nvSpPr>
        <dsp:cNvPr id="0" name=""/>
        <dsp:cNvSpPr/>
      </dsp:nvSpPr>
      <dsp:spPr>
        <a:xfrm>
          <a:off x="1532852"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88A4C2E-00DA-406D-B6C2-C56FFEBEABB0}">
      <dsp:nvSpPr>
        <dsp:cNvPr id="0" name=""/>
        <dsp:cNvSpPr/>
      </dsp:nvSpPr>
      <dsp:spPr>
        <a:xfrm>
          <a:off x="1179325"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F94DE8F-E566-4CDE-A67D-FCEB1A82D1FE}">
      <dsp:nvSpPr>
        <dsp:cNvPr id="0" name=""/>
        <dsp:cNvSpPr/>
      </dsp:nvSpPr>
      <dsp:spPr>
        <a:xfrm>
          <a:off x="825797" y="383209"/>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967622-C82B-45A6-80A5-1CB366C8B806}">
      <dsp:nvSpPr>
        <dsp:cNvPr id="0" name=""/>
        <dsp:cNvSpPr/>
      </dsp:nvSpPr>
      <dsp:spPr>
        <a:xfrm>
          <a:off x="798106" y="0"/>
          <a:ext cx="1940074" cy="2736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Organization</a:t>
          </a:r>
          <a:endParaRPr lang="en-US" sz="900" kern="1200" dirty="0">
            <a:solidFill>
              <a:schemeClr val="tx1"/>
            </a:solidFill>
          </a:endParaRPr>
        </a:p>
      </dsp:txBody>
      <dsp:txXfrm>
        <a:off x="798106" y="0"/>
        <a:ext cx="1940074" cy="273684"/>
      </dsp:txXfrm>
    </dsp:sp>
    <dsp:sp modelId="{58C24053-0EE6-41DE-98A8-E11847A09635}">
      <dsp:nvSpPr>
        <dsp:cNvPr id="0" name=""/>
        <dsp:cNvSpPr/>
      </dsp:nvSpPr>
      <dsp:spPr>
        <a:xfrm>
          <a:off x="2468863" y="1344837"/>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B636DEB-90B3-4C26-9E06-66845436D2A2}">
      <dsp:nvSpPr>
        <dsp:cNvPr id="0" name=""/>
        <dsp:cNvSpPr/>
      </dsp:nvSpPr>
      <dsp:spPr>
        <a:xfrm>
          <a:off x="2256631"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A341EE-C47D-4204-88CB-D6919D3A8A7C}">
      <dsp:nvSpPr>
        <dsp:cNvPr id="0" name=""/>
        <dsp:cNvSpPr/>
      </dsp:nvSpPr>
      <dsp:spPr>
        <a:xfrm>
          <a:off x="1903104"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32DDD6-C1A0-4B41-B752-2890E38D4FE9}">
      <dsp:nvSpPr>
        <dsp:cNvPr id="0" name=""/>
        <dsp:cNvSpPr/>
      </dsp:nvSpPr>
      <dsp:spPr>
        <a:xfrm>
          <a:off x="1549577"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192413-CE89-4C2A-800B-591F6CBCF981}">
      <dsp:nvSpPr>
        <dsp:cNvPr id="0" name=""/>
        <dsp:cNvSpPr/>
      </dsp:nvSpPr>
      <dsp:spPr>
        <a:xfrm>
          <a:off x="1196050"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C72F07-2CF4-4638-BF53-C69E69F505AB}">
      <dsp:nvSpPr>
        <dsp:cNvPr id="0" name=""/>
        <dsp:cNvSpPr/>
      </dsp:nvSpPr>
      <dsp:spPr>
        <a:xfrm>
          <a:off x="841945"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197B8D-E988-404D-A9E4-FB2E0C94E6FE}">
      <dsp:nvSpPr>
        <dsp:cNvPr id="0" name=""/>
        <dsp:cNvSpPr/>
      </dsp:nvSpPr>
      <dsp:spPr>
        <a:xfrm>
          <a:off x="488418" y="1169798"/>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27E9E4-29E1-4359-914F-047BF7D9FA69}">
      <dsp:nvSpPr>
        <dsp:cNvPr id="0" name=""/>
        <dsp:cNvSpPr/>
      </dsp:nvSpPr>
      <dsp:spPr>
        <a:xfrm>
          <a:off x="417092" y="640496"/>
          <a:ext cx="1940074" cy="426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Time</a:t>
          </a:r>
          <a:r>
            <a:rPr lang="en-US" sz="1200" kern="1200" dirty="0">
              <a:solidFill>
                <a:srgbClr val="3C8C92"/>
              </a:solidFill>
            </a:rPr>
            <a:t> </a:t>
          </a:r>
          <a:r>
            <a:rPr lang="en-US" sz="1200" kern="1200" dirty="0">
              <a:solidFill>
                <a:schemeClr val="tx1"/>
              </a:solidFill>
            </a:rPr>
            <a:t>Management</a:t>
          </a:r>
        </a:p>
      </dsp:txBody>
      <dsp:txXfrm>
        <a:off x="417092" y="640496"/>
        <a:ext cx="1940074" cy="426087"/>
      </dsp:txXfrm>
    </dsp:sp>
    <dsp:sp modelId="{A28B4675-1CC3-4DCB-84E2-9149CAE53B68}">
      <dsp:nvSpPr>
        <dsp:cNvPr id="0" name=""/>
        <dsp:cNvSpPr/>
      </dsp:nvSpPr>
      <dsp:spPr>
        <a:xfrm>
          <a:off x="2125140" y="2160093"/>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F8D1C13-3529-4406-9EDE-B105403B56E5}">
      <dsp:nvSpPr>
        <dsp:cNvPr id="0" name=""/>
        <dsp:cNvSpPr/>
      </dsp:nvSpPr>
      <dsp:spPr>
        <a:xfrm>
          <a:off x="1797565"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E74520D-F5D1-4B13-8F29-4B9F6A26613F}">
      <dsp:nvSpPr>
        <dsp:cNvPr id="0" name=""/>
        <dsp:cNvSpPr/>
      </dsp:nvSpPr>
      <dsp:spPr>
        <a:xfrm>
          <a:off x="1470567"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02EFBF-7470-4F03-9E2F-3975B8B7802C}">
      <dsp:nvSpPr>
        <dsp:cNvPr id="0" name=""/>
        <dsp:cNvSpPr/>
      </dsp:nvSpPr>
      <dsp:spPr>
        <a:xfrm>
          <a:off x="1142992"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9C8E46-8A47-42B9-8FCD-30A16A678C18}">
      <dsp:nvSpPr>
        <dsp:cNvPr id="0" name=""/>
        <dsp:cNvSpPr/>
      </dsp:nvSpPr>
      <dsp:spPr>
        <a:xfrm>
          <a:off x="815993"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9F76418-1ECE-4132-BAE7-0DCD072E4363}">
      <dsp:nvSpPr>
        <dsp:cNvPr id="0" name=""/>
        <dsp:cNvSpPr/>
      </dsp:nvSpPr>
      <dsp:spPr>
        <a:xfrm>
          <a:off x="488418" y="2243052"/>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A41807F-DB79-4067-AE56-093523AF6BA3}">
      <dsp:nvSpPr>
        <dsp:cNvPr id="0" name=""/>
        <dsp:cNvSpPr/>
      </dsp:nvSpPr>
      <dsp:spPr>
        <a:xfrm>
          <a:off x="417090" y="1752599"/>
          <a:ext cx="1467167" cy="426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Problem Solving</a:t>
          </a:r>
        </a:p>
      </dsp:txBody>
      <dsp:txXfrm>
        <a:off x="417090" y="1752599"/>
        <a:ext cx="1467167" cy="426087"/>
      </dsp:txXfrm>
    </dsp:sp>
    <dsp:sp modelId="{2DAA62F2-A8AE-410E-9C8E-48C2D2B25B44}">
      <dsp:nvSpPr>
        <dsp:cNvPr id="0" name=""/>
        <dsp:cNvSpPr/>
      </dsp:nvSpPr>
      <dsp:spPr>
        <a:xfrm>
          <a:off x="2468863" y="2962319"/>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0FFEB4-3641-4B84-BE6D-1013EC158119}">
      <dsp:nvSpPr>
        <dsp:cNvPr id="0" name=""/>
        <dsp:cNvSpPr/>
      </dsp:nvSpPr>
      <dsp:spPr>
        <a:xfrm>
          <a:off x="2256631"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7BE8BB-8952-4F7F-93A9-FC70E53A3A40}">
      <dsp:nvSpPr>
        <dsp:cNvPr id="0" name=""/>
        <dsp:cNvSpPr/>
      </dsp:nvSpPr>
      <dsp:spPr>
        <a:xfrm>
          <a:off x="1903104"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74F3C78-6FAA-4D66-9F7B-AD12DE30A67F}">
      <dsp:nvSpPr>
        <dsp:cNvPr id="0" name=""/>
        <dsp:cNvSpPr/>
      </dsp:nvSpPr>
      <dsp:spPr>
        <a:xfrm>
          <a:off x="1549577"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9461A25-25F3-43C5-9C3F-5DD3E3B82E97}">
      <dsp:nvSpPr>
        <dsp:cNvPr id="0" name=""/>
        <dsp:cNvSpPr/>
      </dsp:nvSpPr>
      <dsp:spPr>
        <a:xfrm>
          <a:off x="1196050"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33FDB38-35B1-428C-A702-5B9A52AB433B}">
      <dsp:nvSpPr>
        <dsp:cNvPr id="0" name=""/>
        <dsp:cNvSpPr/>
      </dsp:nvSpPr>
      <dsp:spPr>
        <a:xfrm>
          <a:off x="841945"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7B3EF65-D854-4159-A1D0-427CE2181359}">
      <dsp:nvSpPr>
        <dsp:cNvPr id="0" name=""/>
        <dsp:cNvSpPr/>
      </dsp:nvSpPr>
      <dsp:spPr>
        <a:xfrm>
          <a:off x="488418" y="3299367"/>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27DBBC4-F262-4D60-9EE9-942C600EE214}">
      <dsp:nvSpPr>
        <dsp:cNvPr id="0" name=""/>
        <dsp:cNvSpPr/>
      </dsp:nvSpPr>
      <dsp:spPr>
        <a:xfrm>
          <a:off x="493298" y="2819402"/>
          <a:ext cx="1940074" cy="426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Critical Thinking</a:t>
          </a:r>
        </a:p>
      </dsp:txBody>
      <dsp:txXfrm>
        <a:off x="493298" y="2819402"/>
        <a:ext cx="1940074" cy="426087"/>
      </dsp:txXfrm>
    </dsp:sp>
    <dsp:sp modelId="{B06BE4E3-C0A3-40A8-8605-06FA0B4372C5}">
      <dsp:nvSpPr>
        <dsp:cNvPr id="0" name=""/>
        <dsp:cNvSpPr/>
      </dsp:nvSpPr>
      <dsp:spPr>
        <a:xfrm>
          <a:off x="3266462" y="3263317"/>
          <a:ext cx="331035" cy="331401"/>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C5B6F29-EF7E-428C-B240-71D0EA1EE511}">
      <dsp:nvSpPr>
        <dsp:cNvPr id="0" name=""/>
        <dsp:cNvSpPr/>
      </dsp:nvSpPr>
      <dsp:spPr>
        <a:xfrm>
          <a:off x="3099791" y="3599496"/>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4BC278E-DB29-4C51-993E-F8A04D651717}">
      <dsp:nvSpPr>
        <dsp:cNvPr id="0" name=""/>
        <dsp:cNvSpPr/>
      </dsp:nvSpPr>
      <dsp:spPr>
        <a:xfrm>
          <a:off x="2862184" y="3867050"/>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674143-D4A4-4DCF-966B-3FB6B0602F6B}">
      <dsp:nvSpPr>
        <dsp:cNvPr id="0" name=""/>
        <dsp:cNvSpPr/>
      </dsp:nvSpPr>
      <dsp:spPr>
        <a:xfrm>
          <a:off x="2594011"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98F100-4937-463B-9411-54288B9A028B}">
      <dsp:nvSpPr>
        <dsp:cNvPr id="0" name=""/>
        <dsp:cNvSpPr/>
      </dsp:nvSpPr>
      <dsp:spPr>
        <a:xfrm>
          <a:off x="2240483"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08BD44-72FA-40C6-9C84-EFF807D903D5}">
      <dsp:nvSpPr>
        <dsp:cNvPr id="0" name=""/>
        <dsp:cNvSpPr/>
      </dsp:nvSpPr>
      <dsp:spPr>
        <a:xfrm>
          <a:off x="1886379"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6A44B71-81AF-4CDD-B904-4B42CEAB099D}">
      <dsp:nvSpPr>
        <dsp:cNvPr id="0" name=""/>
        <dsp:cNvSpPr/>
      </dsp:nvSpPr>
      <dsp:spPr>
        <a:xfrm>
          <a:off x="1532852"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9FCC544-21B4-427A-AB8A-0D4E5104E456}">
      <dsp:nvSpPr>
        <dsp:cNvPr id="0" name=""/>
        <dsp:cNvSpPr/>
      </dsp:nvSpPr>
      <dsp:spPr>
        <a:xfrm>
          <a:off x="1179325"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A0AEC0D-AE09-46EB-AD8B-A134F023E712}">
      <dsp:nvSpPr>
        <dsp:cNvPr id="0" name=""/>
        <dsp:cNvSpPr/>
      </dsp:nvSpPr>
      <dsp:spPr>
        <a:xfrm>
          <a:off x="825797" y="4139815"/>
          <a:ext cx="165517" cy="165483"/>
        </a:xfrm>
        <a:prstGeom prst="ellipse">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D908746-B73D-4C56-A6C3-10377962028B}">
      <dsp:nvSpPr>
        <dsp:cNvPr id="0" name=""/>
        <dsp:cNvSpPr/>
      </dsp:nvSpPr>
      <dsp:spPr>
        <a:xfrm>
          <a:off x="798106" y="3657600"/>
          <a:ext cx="1940074" cy="4260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b" anchorCtr="0">
          <a:noAutofit/>
        </a:bodyPr>
        <a:lstStyle/>
        <a:p>
          <a:pPr marL="0" lvl="0" indent="0" algn="l" defTabSz="533400">
            <a:lnSpc>
              <a:spcPct val="90000"/>
            </a:lnSpc>
            <a:spcBef>
              <a:spcPct val="0"/>
            </a:spcBef>
            <a:spcAft>
              <a:spcPct val="35000"/>
            </a:spcAft>
            <a:buNone/>
          </a:pPr>
          <a:r>
            <a:rPr lang="en-US" sz="1200" kern="1200" dirty="0">
              <a:solidFill>
                <a:schemeClr val="tx1"/>
              </a:solidFill>
            </a:rPr>
            <a:t>Workload Management</a:t>
          </a:r>
        </a:p>
      </dsp:txBody>
      <dsp:txXfrm>
        <a:off x="798106" y="3657600"/>
        <a:ext cx="1940074" cy="42608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37B04-683C-4D5A-93FC-BB51DBBF74A9}">
      <dsp:nvSpPr>
        <dsp:cNvPr id="0" name=""/>
        <dsp:cNvSpPr/>
      </dsp:nvSpPr>
      <dsp:spPr>
        <a:xfrm>
          <a:off x="-5054129" y="-774308"/>
          <a:ext cx="6019017" cy="6019017"/>
        </a:xfrm>
        <a:prstGeom prst="blockArc">
          <a:avLst>
            <a:gd name="adj1" fmla="val 18900000"/>
            <a:gd name="adj2" fmla="val 2700000"/>
            <a:gd name="adj3" fmla="val 35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A653A0-781F-45F3-9383-DB8BBAA9633D}">
      <dsp:nvSpPr>
        <dsp:cNvPr id="0" name=""/>
        <dsp:cNvSpPr/>
      </dsp:nvSpPr>
      <dsp:spPr>
        <a:xfrm>
          <a:off x="359953" y="235411"/>
          <a:ext cx="7579441" cy="47064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3573"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Daily list of goals</a:t>
          </a:r>
        </a:p>
      </dsp:txBody>
      <dsp:txXfrm>
        <a:off x="359953" y="235411"/>
        <a:ext cx="7579441" cy="470643"/>
      </dsp:txXfrm>
    </dsp:sp>
    <dsp:sp modelId="{69F3D4DC-5CFD-44BE-BCEB-5555C82A1653}">
      <dsp:nvSpPr>
        <dsp:cNvPr id="0" name=""/>
        <dsp:cNvSpPr/>
      </dsp:nvSpPr>
      <dsp:spPr>
        <a:xfrm>
          <a:off x="65801" y="176580"/>
          <a:ext cx="588304" cy="58830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D4B2F1-7D30-475D-9B2C-CB554E4464C3}">
      <dsp:nvSpPr>
        <dsp:cNvPr id="0" name=""/>
        <dsp:cNvSpPr/>
      </dsp:nvSpPr>
      <dsp:spPr>
        <a:xfrm>
          <a:off x="747090" y="941287"/>
          <a:ext cx="7192304" cy="47064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3573"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Keep office organized</a:t>
          </a:r>
        </a:p>
      </dsp:txBody>
      <dsp:txXfrm>
        <a:off x="747090" y="941287"/>
        <a:ext cx="7192304" cy="470643"/>
      </dsp:txXfrm>
    </dsp:sp>
    <dsp:sp modelId="{303278B8-0136-4547-A767-A62DB292C827}">
      <dsp:nvSpPr>
        <dsp:cNvPr id="0" name=""/>
        <dsp:cNvSpPr/>
      </dsp:nvSpPr>
      <dsp:spPr>
        <a:xfrm>
          <a:off x="452937" y="882456"/>
          <a:ext cx="588304" cy="58830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DC0CBDF-176B-4439-9832-44DD39FCD276}">
      <dsp:nvSpPr>
        <dsp:cNvPr id="0" name=""/>
        <dsp:cNvSpPr/>
      </dsp:nvSpPr>
      <dsp:spPr>
        <a:xfrm>
          <a:off x="924117" y="1647163"/>
          <a:ext cx="7015276" cy="47064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3573"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Set aside time for data entry</a:t>
          </a:r>
        </a:p>
      </dsp:txBody>
      <dsp:txXfrm>
        <a:off x="924117" y="1647163"/>
        <a:ext cx="7015276" cy="470643"/>
      </dsp:txXfrm>
    </dsp:sp>
    <dsp:sp modelId="{1186A045-AD26-4018-8AA1-4EF49EA38412}">
      <dsp:nvSpPr>
        <dsp:cNvPr id="0" name=""/>
        <dsp:cNvSpPr/>
      </dsp:nvSpPr>
      <dsp:spPr>
        <a:xfrm>
          <a:off x="629965" y="1588333"/>
          <a:ext cx="588304" cy="58830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805FB12-52D9-48EB-8E94-51315A954FD4}">
      <dsp:nvSpPr>
        <dsp:cNvPr id="0" name=""/>
        <dsp:cNvSpPr/>
      </dsp:nvSpPr>
      <dsp:spPr>
        <a:xfrm>
          <a:off x="924117" y="2352592"/>
          <a:ext cx="7015276" cy="47064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3573"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Prioritize activities</a:t>
          </a:r>
        </a:p>
      </dsp:txBody>
      <dsp:txXfrm>
        <a:off x="924117" y="2352592"/>
        <a:ext cx="7015276" cy="470643"/>
      </dsp:txXfrm>
    </dsp:sp>
    <dsp:sp modelId="{64D180FD-1594-44C6-9D97-9199715890B4}">
      <dsp:nvSpPr>
        <dsp:cNvPr id="0" name=""/>
        <dsp:cNvSpPr/>
      </dsp:nvSpPr>
      <dsp:spPr>
        <a:xfrm>
          <a:off x="629965" y="2293762"/>
          <a:ext cx="588304" cy="58830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DF729F1-01F5-461D-818C-31F6A42686EA}">
      <dsp:nvSpPr>
        <dsp:cNvPr id="0" name=""/>
        <dsp:cNvSpPr/>
      </dsp:nvSpPr>
      <dsp:spPr>
        <a:xfrm>
          <a:off x="747090" y="3058468"/>
          <a:ext cx="7192304" cy="47064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3573"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Avoid overscheduling</a:t>
          </a:r>
        </a:p>
      </dsp:txBody>
      <dsp:txXfrm>
        <a:off x="747090" y="3058468"/>
        <a:ext cx="7192304" cy="470643"/>
      </dsp:txXfrm>
    </dsp:sp>
    <dsp:sp modelId="{1ACFE78A-59D1-46A2-B24A-9464DDEAFA15}">
      <dsp:nvSpPr>
        <dsp:cNvPr id="0" name=""/>
        <dsp:cNvSpPr/>
      </dsp:nvSpPr>
      <dsp:spPr>
        <a:xfrm>
          <a:off x="452937" y="2999638"/>
          <a:ext cx="588304" cy="58830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9AFF37-2AD3-49F1-9F66-CCC50AEBD65D}">
      <dsp:nvSpPr>
        <dsp:cNvPr id="0" name=""/>
        <dsp:cNvSpPr/>
      </dsp:nvSpPr>
      <dsp:spPr>
        <a:xfrm>
          <a:off x="359953" y="3764345"/>
          <a:ext cx="7579441" cy="47064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73573" tIns="50800" rIns="50800" bIns="50800" numCol="1" spcCol="1270" anchor="ctr" anchorCtr="0">
          <a:noAutofit/>
        </a:bodyPr>
        <a:lstStyle/>
        <a:p>
          <a:pPr marL="0" lvl="0" indent="0" algn="l" defTabSz="889000">
            <a:lnSpc>
              <a:spcPct val="90000"/>
            </a:lnSpc>
            <a:spcBef>
              <a:spcPct val="0"/>
            </a:spcBef>
            <a:spcAft>
              <a:spcPct val="35000"/>
            </a:spcAft>
            <a:buNone/>
          </a:pPr>
          <a:r>
            <a:rPr lang="en-US" sz="2000" kern="1200" dirty="0"/>
            <a:t>Communicate with supervisor</a:t>
          </a:r>
        </a:p>
      </dsp:txBody>
      <dsp:txXfrm>
        <a:off x="359953" y="3764345"/>
        <a:ext cx="7579441" cy="470643"/>
      </dsp:txXfrm>
    </dsp:sp>
    <dsp:sp modelId="{5DC527C1-D956-4FE2-BB9E-FABB5F5B0EE3}">
      <dsp:nvSpPr>
        <dsp:cNvPr id="0" name=""/>
        <dsp:cNvSpPr/>
      </dsp:nvSpPr>
      <dsp:spPr>
        <a:xfrm>
          <a:off x="65801" y="3705514"/>
          <a:ext cx="588304" cy="588304"/>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CB1602-8C43-4E07-AC45-8070E5F77031}">
      <dsp:nvSpPr>
        <dsp:cNvPr id="0" name=""/>
        <dsp:cNvSpPr/>
      </dsp:nvSpPr>
      <dsp:spPr>
        <a:xfrm>
          <a:off x="718177" y="2195"/>
          <a:ext cx="511539" cy="511539"/>
        </a:xfrm>
        <a:prstGeom prst="ellipse">
          <a:avLst/>
        </a:prstGeom>
        <a:solidFill>
          <a:schemeClr val="accent3">
            <a:lumMod val="7500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sp>
    <dsp:sp modelId="{081043CB-4865-43BC-9E48-000E893C129E}">
      <dsp:nvSpPr>
        <dsp:cNvPr id="0" name=""/>
        <dsp:cNvSpPr/>
      </dsp:nvSpPr>
      <dsp:spPr>
        <a:xfrm>
          <a:off x="973947" y="2195"/>
          <a:ext cx="2729251" cy="5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t>Reaching out to patients via mail, phone or in person</a:t>
          </a:r>
          <a:endParaRPr lang="en-US" sz="1200" kern="1200" dirty="0"/>
        </a:p>
      </dsp:txBody>
      <dsp:txXfrm>
        <a:off x="973947" y="2195"/>
        <a:ext cx="2729251" cy="511539"/>
      </dsp:txXfrm>
    </dsp:sp>
    <dsp:sp modelId="{24BFA051-9A7F-45EB-A82C-26AA47E923D4}">
      <dsp:nvSpPr>
        <dsp:cNvPr id="0" name=""/>
        <dsp:cNvSpPr/>
      </dsp:nvSpPr>
      <dsp:spPr>
        <a:xfrm>
          <a:off x="718177" y="513735"/>
          <a:ext cx="511539" cy="511539"/>
        </a:xfrm>
        <a:prstGeom prst="ellipse">
          <a:avLst/>
        </a:prstGeom>
        <a:solidFill>
          <a:schemeClr val="accent3">
            <a:lumMod val="75000"/>
            <a:alpha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tx1"/>
        </a:fontRef>
      </dsp:style>
    </dsp:sp>
    <dsp:sp modelId="{7BC59BDD-9361-4E16-AFA7-0F8C2ADE2285}">
      <dsp:nvSpPr>
        <dsp:cNvPr id="0" name=""/>
        <dsp:cNvSpPr/>
      </dsp:nvSpPr>
      <dsp:spPr>
        <a:xfrm>
          <a:off x="973947" y="513735"/>
          <a:ext cx="2729251" cy="5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t>Providing educational information or hosting educational events</a:t>
          </a:r>
          <a:endParaRPr lang="en-US" sz="1200" kern="1200" dirty="0"/>
        </a:p>
      </dsp:txBody>
      <dsp:txXfrm>
        <a:off x="973947" y="513735"/>
        <a:ext cx="2729251" cy="511539"/>
      </dsp:txXfrm>
    </dsp:sp>
    <dsp:sp modelId="{B81E7674-D591-40FE-9400-4F7CEBC75A3B}">
      <dsp:nvSpPr>
        <dsp:cNvPr id="0" name=""/>
        <dsp:cNvSpPr/>
      </dsp:nvSpPr>
      <dsp:spPr>
        <a:xfrm>
          <a:off x="718177" y="1025274"/>
          <a:ext cx="511539" cy="511539"/>
        </a:xfrm>
        <a:prstGeom prst="ellipse">
          <a:avLst/>
        </a:prstGeom>
        <a:solidFill>
          <a:schemeClr val="accent3">
            <a:lumMod val="75000"/>
            <a:alpha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tx1"/>
        </a:fontRef>
      </dsp:style>
    </dsp:sp>
    <dsp:sp modelId="{CA4812A1-CDD4-4076-9A8C-E154ECBB394B}">
      <dsp:nvSpPr>
        <dsp:cNvPr id="0" name=""/>
        <dsp:cNvSpPr/>
      </dsp:nvSpPr>
      <dsp:spPr>
        <a:xfrm>
          <a:off x="973947" y="1025274"/>
          <a:ext cx="2729251" cy="5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t>Documenting barriers and actions taken to resolve barriers</a:t>
          </a:r>
          <a:endParaRPr lang="en-US" sz="1200" kern="1200" dirty="0"/>
        </a:p>
      </dsp:txBody>
      <dsp:txXfrm>
        <a:off x="973947" y="1025274"/>
        <a:ext cx="2729251" cy="511539"/>
      </dsp:txXfrm>
    </dsp:sp>
    <dsp:sp modelId="{5472A2ED-7AF2-4092-8D72-CCFBA6411967}">
      <dsp:nvSpPr>
        <dsp:cNvPr id="0" name=""/>
        <dsp:cNvSpPr/>
      </dsp:nvSpPr>
      <dsp:spPr>
        <a:xfrm>
          <a:off x="718177" y="1536814"/>
          <a:ext cx="511539" cy="511539"/>
        </a:xfrm>
        <a:prstGeom prst="ellipse">
          <a:avLst/>
        </a:prstGeom>
        <a:solidFill>
          <a:schemeClr val="accent3">
            <a:lumMod val="75000"/>
            <a:alpha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tx1"/>
        </a:fontRef>
      </dsp:style>
    </dsp:sp>
    <dsp:sp modelId="{66890C1C-62B4-4E65-B19D-4F9299F35BBC}">
      <dsp:nvSpPr>
        <dsp:cNvPr id="0" name=""/>
        <dsp:cNvSpPr/>
      </dsp:nvSpPr>
      <dsp:spPr>
        <a:xfrm>
          <a:off x="973947" y="1536814"/>
          <a:ext cx="2729251" cy="5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t>Providing logistical support such as assisting with screening scheduling</a:t>
          </a:r>
          <a:endParaRPr lang="en-US" sz="1200" kern="1200" dirty="0"/>
        </a:p>
      </dsp:txBody>
      <dsp:txXfrm>
        <a:off x="973947" y="1536814"/>
        <a:ext cx="2729251" cy="511539"/>
      </dsp:txXfrm>
    </dsp:sp>
    <dsp:sp modelId="{D58F5F17-7477-425C-9663-2F07EEE148EB}">
      <dsp:nvSpPr>
        <dsp:cNvPr id="0" name=""/>
        <dsp:cNvSpPr/>
      </dsp:nvSpPr>
      <dsp:spPr>
        <a:xfrm>
          <a:off x="718177" y="2048354"/>
          <a:ext cx="511539" cy="511539"/>
        </a:xfrm>
        <a:prstGeom prst="ellipse">
          <a:avLst/>
        </a:prstGeom>
        <a:solidFill>
          <a:schemeClr val="accent3">
            <a:lumMod val="75000"/>
            <a:alpha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tx1"/>
        </a:fontRef>
      </dsp:style>
    </dsp:sp>
    <dsp:sp modelId="{9EBB8051-9538-4580-A6D7-6BC919FAC227}">
      <dsp:nvSpPr>
        <dsp:cNvPr id="0" name=""/>
        <dsp:cNvSpPr/>
      </dsp:nvSpPr>
      <dsp:spPr>
        <a:xfrm>
          <a:off x="973947" y="2048354"/>
          <a:ext cx="2729251" cy="5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t>Gathering information regarding available cancer care screenings</a:t>
          </a:r>
          <a:endParaRPr lang="en-US" sz="1200" kern="1200" dirty="0"/>
        </a:p>
      </dsp:txBody>
      <dsp:txXfrm>
        <a:off x="973947" y="2048354"/>
        <a:ext cx="2729251" cy="511539"/>
      </dsp:txXfrm>
    </dsp:sp>
    <dsp:sp modelId="{A9A0270F-DF19-4795-BA26-40589F6B13EC}">
      <dsp:nvSpPr>
        <dsp:cNvPr id="0" name=""/>
        <dsp:cNvSpPr/>
      </dsp:nvSpPr>
      <dsp:spPr>
        <a:xfrm>
          <a:off x="718177" y="2559893"/>
          <a:ext cx="511539" cy="511539"/>
        </a:xfrm>
        <a:prstGeom prst="ellipse">
          <a:avLst/>
        </a:prstGeom>
        <a:solidFill>
          <a:schemeClr val="accent3">
            <a:lumMod val="75000"/>
            <a:alpha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tx1"/>
        </a:fontRef>
      </dsp:style>
    </dsp:sp>
    <dsp:sp modelId="{5FFEB454-87B1-4E06-B9A1-261537EB727C}">
      <dsp:nvSpPr>
        <dsp:cNvPr id="0" name=""/>
        <dsp:cNvSpPr/>
      </dsp:nvSpPr>
      <dsp:spPr>
        <a:xfrm>
          <a:off x="973947" y="2559893"/>
          <a:ext cx="2729251" cy="5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t>Sending mail communication, screening reminders , information packages and educational materials </a:t>
          </a:r>
          <a:endParaRPr lang="en-US" sz="1200" kern="1200" dirty="0"/>
        </a:p>
      </dsp:txBody>
      <dsp:txXfrm>
        <a:off x="973947" y="2559893"/>
        <a:ext cx="2729251" cy="511539"/>
      </dsp:txXfrm>
    </dsp:sp>
    <dsp:sp modelId="{A8E0ED0F-6B05-445B-ADE5-08F7CEB4437C}">
      <dsp:nvSpPr>
        <dsp:cNvPr id="0" name=""/>
        <dsp:cNvSpPr/>
      </dsp:nvSpPr>
      <dsp:spPr>
        <a:xfrm>
          <a:off x="718177" y="3071433"/>
          <a:ext cx="511539" cy="511539"/>
        </a:xfrm>
        <a:prstGeom prst="ellipse">
          <a:avLst/>
        </a:prstGeom>
        <a:solidFill>
          <a:schemeClr val="accent3">
            <a:lumMod val="75000"/>
            <a:alpha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tx1"/>
        </a:fontRef>
      </dsp:style>
    </dsp:sp>
    <dsp:sp modelId="{0D761AE2-1144-4F4B-A56C-203C0188EFAC}">
      <dsp:nvSpPr>
        <dsp:cNvPr id="0" name=""/>
        <dsp:cNvSpPr/>
      </dsp:nvSpPr>
      <dsp:spPr>
        <a:xfrm>
          <a:off x="973947" y="3071433"/>
          <a:ext cx="2729251" cy="5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t>Placing reminders on patients’ medical charts</a:t>
          </a:r>
          <a:endParaRPr lang="en-US" sz="1200" kern="1200" dirty="0"/>
        </a:p>
      </dsp:txBody>
      <dsp:txXfrm>
        <a:off x="973947" y="3071433"/>
        <a:ext cx="2729251" cy="511539"/>
      </dsp:txXfrm>
    </dsp:sp>
    <dsp:sp modelId="{1F1B2A73-954A-42DC-BC54-515E69B4776A}">
      <dsp:nvSpPr>
        <dsp:cNvPr id="0" name=""/>
        <dsp:cNvSpPr/>
      </dsp:nvSpPr>
      <dsp:spPr>
        <a:xfrm>
          <a:off x="718177" y="3582972"/>
          <a:ext cx="511539" cy="511539"/>
        </a:xfrm>
        <a:prstGeom prst="ellipse">
          <a:avLst/>
        </a:prstGeom>
        <a:solidFill>
          <a:schemeClr val="accent3">
            <a:lumMod val="75000"/>
            <a:alpha val="50000"/>
          </a:schemeClr>
        </a:solidFill>
        <a:ln w="25400" cap="flat" cmpd="sng" algn="ctr">
          <a:solidFill>
            <a:schemeClr val="accent1"/>
          </a:solidFill>
          <a:prstDash val="solid"/>
        </a:ln>
        <a:effectLst/>
      </dsp:spPr>
      <dsp:style>
        <a:lnRef idx="2">
          <a:scrgbClr r="0" g="0" b="0"/>
        </a:lnRef>
        <a:fillRef idx="1">
          <a:scrgbClr r="0" g="0" b="0"/>
        </a:fillRef>
        <a:effectRef idx="0">
          <a:scrgbClr r="0" g="0" b="0"/>
        </a:effectRef>
        <a:fontRef idx="minor">
          <a:schemeClr val="tx1"/>
        </a:fontRef>
      </dsp:style>
    </dsp:sp>
    <dsp:sp modelId="{7FAF3877-EFD6-4989-B9AA-299902BAB452}">
      <dsp:nvSpPr>
        <dsp:cNvPr id="0" name=""/>
        <dsp:cNvSpPr/>
      </dsp:nvSpPr>
      <dsp:spPr>
        <a:xfrm>
          <a:off x="973947" y="3582972"/>
          <a:ext cx="2729251" cy="5115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5240" rIns="0" bIns="15240" numCol="1" spcCol="1270" anchor="ctr" anchorCtr="0">
          <a:noAutofit/>
        </a:bodyPr>
        <a:lstStyle/>
        <a:p>
          <a:pPr marL="0" lvl="0" indent="0" algn="l" defTabSz="533400" rtl="0">
            <a:lnSpc>
              <a:spcPct val="90000"/>
            </a:lnSpc>
            <a:spcBef>
              <a:spcPct val="0"/>
            </a:spcBef>
            <a:spcAft>
              <a:spcPct val="35000"/>
            </a:spcAft>
            <a:buNone/>
          </a:pPr>
          <a:r>
            <a:rPr lang="en-US" sz="1200" b="0" i="0" kern="1200" baseline="0" dirty="0"/>
            <a:t>Making follow-up phone calls</a:t>
          </a:r>
          <a:endParaRPr lang="en-US" sz="1200" kern="1200" dirty="0"/>
        </a:p>
      </dsp:txBody>
      <dsp:txXfrm>
        <a:off x="973947" y="3582972"/>
        <a:ext cx="2729251" cy="51153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B60F9B0-CE83-447B-89ED-F5FEE6D2AF0F}">
      <dsp:nvSpPr>
        <dsp:cNvPr id="0" name=""/>
        <dsp:cNvSpPr/>
      </dsp:nvSpPr>
      <dsp:spPr>
        <a:xfrm>
          <a:off x="779011" y="1686"/>
          <a:ext cx="1725513" cy="1035307"/>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Organization</a:t>
          </a:r>
        </a:p>
      </dsp:txBody>
      <dsp:txXfrm>
        <a:off x="779011" y="1686"/>
        <a:ext cx="1725513" cy="1035307"/>
      </dsp:txXfrm>
    </dsp:sp>
    <dsp:sp modelId="{2BEB6D6E-7183-4F8E-A5C7-F19A25C2FD94}">
      <dsp:nvSpPr>
        <dsp:cNvPr id="0" name=""/>
        <dsp:cNvSpPr/>
      </dsp:nvSpPr>
      <dsp:spPr>
        <a:xfrm>
          <a:off x="2677075" y="1686"/>
          <a:ext cx="1725513" cy="1035307"/>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Time Management</a:t>
          </a:r>
        </a:p>
      </dsp:txBody>
      <dsp:txXfrm>
        <a:off x="2677075" y="1686"/>
        <a:ext cx="1725513" cy="1035307"/>
      </dsp:txXfrm>
    </dsp:sp>
    <dsp:sp modelId="{93776277-6AFD-4D79-909F-866F77392626}">
      <dsp:nvSpPr>
        <dsp:cNvPr id="0" name=""/>
        <dsp:cNvSpPr/>
      </dsp:nvSpPr>
      <dsp:spPr>
        <a:xfrm>
          <a:off x="779011" y="1209546"/>
          <a:ext cx="1725513" cy="1035307"/>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Problem-Solving</a:t>
          </a:r>
        </a:p>
      </dsp:txBody>
      <dsp:txXfrm>
        <a:off x="779011" y="1209546"/>
        <a:ext cx="1725513" cy="1035307"/>
      </dsp:txXfrm>
    </dsp:sp>
    <dsp:sp modelId="{CBC6647D-95FF-4C13-A461-E6E7FDC3CDB9}">
      <dsp:nvSpPr>
        <dsp:cNvPr id="0" name=""/>
        <dsp:cNvSpPr/>
      </dsp:nvSpPr>
      <dsp:spPr>
        <a:xfrm>
          <a:off x="2677075" y="1209546"/>
          <a:ext cx="1725513" cy="1035307"/>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Critical Thinking</a:t>
          </a:r>
        </a:p>
      </dsp:txBody>
      <dsp:txXfrm>
        <a:off x="2677075" y="1209546"/>
        <a:ext cx="1725513" cy="1035307"/>
      </dsp:txXfrm>
    </dsp:sp>
    <dsp:sp modelId="{5AEB1D59-1616-4F31-A44D-4CBDE52C3CF7}">
      <dsp:nvSpPr>
        <dsp:cNvPr id="0" name=""/>
        <dsp:cNvSpPr/>
      </dsp:nvSpPr>
      <dsp:spPr>
        <a:xfrm>
          <a:off x="1728043" y="2417405"/>
          <a:ext cx="1725513" cy="1035307"/>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Workload Management</a:t>
          </a:r>
        </a:p>
      </dsp:txBody>
      <dsp:txXfrm>
        <a:off x="1728043" y="2417405"/>
        <a:ext cx="1725513" cy="103530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201A3A1-86C1-4A38-9173-A9E92DC3D693}">
      <dsp:nvSpPr>
        <dsp:cNvPr id="0" name=""/>
        <dsp:cNvSpPr/>
      </dsp:nvSpPr>
      <dsp:spPr>
        <a:xfrm>
          <a:off x="3291839" y="0"/>
          <a:ext cx="4937760" cy="120933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a:t>Make a list of patients to contact</a:t>
          </a:r>
        </a:p>
        <a:p>
          <a:pPr marL="114300" lvl="1" indent="-114300" algn="l" defTabSz="622300" rtl="0">
            <a:lnSpc>
              <a:spcPct val="90000"/>
            </a:lnSpc>
            <a:spcBef>
              <a:spcPct val="0"/>
            </a:spcBef>
            <a:spcAft>
              <a:spcPct val="15000"/>
            </a:spcAft>
            <a:buChar char="•"/>
          </a:pPr>
          <a:r>
            <a:rPr lang="en-US" sz="1400" kern="1200" dirty="0"/>
            <a:t>Use a calendar to schedule time</a:t>
          </a:r>
        </a:p>
        <a:p>
          <a:pPr marL="114300" lvl="1" indent="-114300" algn="l" defTabSz="622300" rtl="0">
            <a:lnSpc>
              <a:spcPct val="90000"/>
            </a:lnSpc>
            <a:spcBef>
              <a:spcPct val="0"/>
            </a:spcBef>
            <a:spcAft>
              <a:spcPct val="15000"/>
            </a:spcAft>
            <a:buChar char="•"/>
          </a:pPr>
          <a:r>
            <a:rPr lang="en-US" sz="1400" kern="1200" dirty="0"/>
            <a:t>Write down whether you reached them and what you discussed; keep this information in a safe place</a:t>
          </a:r>
        </a:p>
      </dsp:txBody>
      <dsp:txXfrm>
        <a:off x="3291839" y="151167"/>
        <a:ext cx="4484260" cy="907000"/>
      </dsp:txXfrm>
    </dsp:sp>
    <dsp:sp modelId="{1768BAFE-C27B-46DD-B4C9-BF79CE1F620B}">
      <dsp:nvSpPr>
        <dsp:cNvPr id="0" name=""/>
        <dsp:cNvSpPr/>
      </dsp:nvSpPr>
      <dsp:spPr>
        <a:xfrm>
          <a:off x="0" y="0"/>
          <a:ext cx="3291840" cy="1209334"/>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0" i="0" kern="1200" baseline="0" dirty="0"/>
            <a:t>Reaching out to patients via mail, phone or in person</a:t>
          </a:r>
          <a:endParaRPr lang="en-US" sz="2400" kern="1200" dirty="0"/>
        </a:p>
      </dsp:txBody>
      <dsp:txXfrm>
        <a:off x="59035" y="59035"/>
        <a:ext cx="3173770" cy="1091264"/>
      </dsp:txXfrm>
    </dsp:sp>
    <dsp:sp modelId="{F0D77066-292E-4DE9-85CA-8A794A2F0554}">
      <dsp:nvSpPr>
        <dsp:cNvPr id="0" name=""/>
        <dsp:cNvSpPr/>
      </dsp:nvSpPr>
      <dsp:spPr>
        <a:xfrm>
          <a:off x="3291839" y="1330268"/>
          <a:ext cx="4937760" cy="120933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a:t>Make a plan for what needs to happen</a:t>
          </a:r>
        </a:p>
        <a:p>
          <a:pPr marL="114300" lvl="1" indent="-114300" algn="l" defTabSz="622300" rtl="0">
            <a:lnSpc>
              <a:spcPct val="90000"/>
            </a:lnSpc>
            <a:spcBef>
              <a:spcPct val="0"/>
            </a:spcBef>
            <a:spcAft>
              <a:spcPct val="15000"/>
            </a:spcAft>
            <a:buChar char="•"/>
          </a:pPr>
          <a:r>
            <a:rPr lang="en-US" sz="1400" kern="1200" dirty="0"/>
            <a:t>Delegate activities to others</a:t>
          </a:r>
        </a:p>
        <a:p>
          <a:pPr marL="114300" lvl="1" indent="-114300" algn="l" defTabSz="622300" rtl="0">
            <a:lnSpc>
              <a:spcPct val="90000"/>
            </a:lnSpc>
            <a:spcBef>
              <a:spcPct val="0"/>
            </a:spcBef>
            <a:spcAft>
              <a:spcPct val="15000"/>
            </a:spcAft>
            <a:buChar char="•"/>
          </a:pPr>
          <a:r>
            <a:rPr lang="en-US" sz="1400" kern="1200" dirty="0"/>
            <a:t>Use a calendar to mark key dates</a:t>
          </a:r>
        </a:p>
      </dsp:txBody>
      <dsp:txXfrm>
        <a:off x="3291839" y="1481435"/>
        <a:ext cx="4484260" cy="907000"/>
      </dsp:txXfrm>
    </dsp:sp>
    <dsp:sp modelId="{69AF64AC-0A04-499D-A123-D6A5653ECDEB}">
      <dsp:nvSpPr>
        <dsp:cNvPr id="0" name=""/>
        <dsp:cNvSpPr/>
      </dsp:nvSpPr>
      <dsp:spPr>
        <a:xfrm>
          <a:off x="0" y="1330268"/>
          <a:ext cx="3291840" cy="1209334"/>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0" i="0" kern="1200" baseline="0" dirty="0"/>
            <a:t>Hosting educational events</a:t>
          </a:r>
          <a:endParaRPr lang="en-US" sz="2400" kern="1200" dirty="0"/>
        </a:p>
      </dsp:txBody>
      <dsp:txXfrm>
        <a:off x="59035" y="1389303"/>
        <a:ext cx="3173770" cy="1091264"/>
      </dsp:txXfrm>
    </dsp:sp>
    <dsp:sp modelId="{F91C44CE-01B2-4E2D-97BE-39F8C40C21D7}">
      <dsp:nvSpPr>
        <dsp:cNvPr id="0" name=""/>
        <dsp:cNvSpPr/>
      </dsp:nvSpPr>
      <dsp:spPr>
        <a:xfrm>
          <a:off x="3291839" y="2660536"/>
          <a:ext cx="4937760" cy="1209334"/>
        </a:xfrm>
        <a:prstGeom prst="rightArrow">
          <a:avLst>
            <a:gd name="adj1" fmla="val 75000"/>
            <a:gd name="adj2" fmla="val 5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890" tIns="8890" rIns="8890" bIns="8890" numCol="1" spcCol="1270" anchor="t" anchorCtr="0">
          <a:noAutofit/>
        </a:bodyPr>
        <a:lstStyle/>
        <a:p>
          <a:pPr marL="114300" lvl="1" indent="-114300" algn="l" defTabSz="622300" rtl="0">
            <a:lnSpc>
              <a:spcPct val="90000"/>
            </a:lnSpc>
            <a:spcBef>
              <a:spcPct val="0"/>
            </a:spcBef>
            <a:spcAft>
              <a:spcPct val="15000"/>
            </a:spcAft>
            <a:buChar char="•"/>
          </a:pPr>
          <a:r>
            <a:rPr lang="en-US" sz="1400" kern="1200" dirty="0"/>
            <a:t>Schedule time for documentation</a:t>
          </a:r>
        </a:p>
        <a:p>
          <a:pPr marL="114300" lvl="1" indent="-114300" algn="l" defTabSz="622300" rtl="0">
            <a:lnSpc>
              <a:spcPct val="90000"/>
            </a:lnSpc>
            <a:spcBef>
              <a:spcPct val="0"/>
            </a:spcBef>
            <a:spcAft>
              <a:spcPct val="15000"/>
            </a:spcAft>
            <a:buChar char="•"/>
          </a:pPr>
          <a:r>
            <a:rPr lang="en-US" sz="1400" kern="1200" dirty="0"/>
            <a:t>Document in the same place every time, such as medical record or tracking sheet</a:t>
          </a:r>
        </a:p>
        <a:p>
          <a:pPr marL="114300" lvl="1" indent="-114300" algn="l" defTabSz="622300" rtl="0">
            <a:lnSpc>
              <a:spcPct val="90000"/>
            </a:lnSpc>
            <a:spcBef>
              <a:spcPct val="0"/>
            </a:spcBef>
            <a:spcAft>
              <a:spcPct val="15000"/>
            </a:spcAft>
            <a:buChar char="•"/>
          </a:pPr>
          <a:r>
            <a:rPr lang="en-US" sz="1400" kern="1200" dirty="0"/>
            <a:t>Double check your work to make sure it’s correct</a:t>
          </a:r>
        </a:p>
      </dsp:txBody>
      <dsp:txXfrm>
        <a:off x="3291839" y="2811703"/>
        <a:ext cx="4484260" cy="907000"/>
      </dsp:txXfrm>
    </dsp:sp>
    <dsp:sp modelId="{A8618DFD-CFCE-4CC8-92B4-88FA2001A902}">
      <dsp:nvSpPr>
        <dsp:cNvPr id="0" name=""/>
        <dsp:cNvSpPr/>
      </dsp:nvSpPr>
      <dsp:spPr>
        <a:xfrm>
          <a:off x="0" y="2660536"/>
          <a:ext cx="3291840" cy="1209334"/>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1440" tIns="45720" rIns="91440" bIns="45720" numCol="1" spcCol="1270" anchor="ctr" anchorCtr="0">
          <a:noAutofit/>
        </a:bodyPr>
        <a:lstStyle/>
        <a:p>
          <a:pPr marL="0" lvl="0" indent="0" algn="ctr" defTabSz="1066800" rtl="0">
            <a:lnSpc>
              <a:spcPct val="90000"/>
            </a:lnSpc>
            <a:spcBef>
              <a:spcPct val="0"/>
            </a:spcBef>
            <a:spcAft>
              <a:spcPct val="35000"/>
            </a:spcAft>
            <a:buNone/>
          </a:pPr>
          <a:r>
            <a:rPr lang="en-US" sz="2400" b="0" i="0" kern="1200" baseline="0" dirty="0"/>
            <a:t>Documenting barriers and actions taken to resolve barriers</a:t>
          </a:r>
          <a:endParaRPr lang="en-US" sz="2400" kern="1200" dirty="0"/>
        </a:p>
      </dsp:txBody>
      <dsp:txXfrm>
        <a:off x="59035" y="2719571"/>
        <a:ext cx="3173770" cy="109126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EF52DC-6F0F-4225-A80D-160CFE42BFBC}">
      <dsp:nvSpPr>
        <dsp:cNvPr id="0" name=""/>
        <dsp:cNvSpPr/>
      </dsp:nvSpPr>
      <dsp:spPr>
        <a:xfrm>
          <a:off x="5060" y="297846"/>
          <a:ext cx="2588269" cy="534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68580" rIns="192024" bIns="68580" numCol="1" spcCol="1270" anchor="ctr" anchorCtr="0">
          <a:noAutofit/>
        </a:bodyPr>
        <a:lstStyle/>
        <a:p>
          <a:pPr marL="0" lvl="0" indent="0" algn="r" defTabSz="1200150">
            <a:lnSpc>
              <a:spcPct val="90000"/>
            </a:lnSpc>
            <a:spcBef>
              <a:spcPct val="0"/>
            </a:spcBef>
            <a:spcAft>
              <a:spcPct val="35000"/>
            </a:spcAft>
            <a:buNone/>
          </a:pPr>
          <a:endParaRPr lang="en-US" sz="2700" kern="1200" dirty="0"/>
        </a:p>
      </dsp:txBody>
      <dsp:txXfrm>
        <a:off x="5060" y="297846"/>
        <a:ext cx="2588269" cy="534600"/>
      </dsp:txXfrm>
    </dsp:sp>
    <dsp:sp modelId="{18490185-4B9D-48F9-8492-203719727E0E}">
      <dsp:nvSpPr>
        <dsp:cNvPr id="0" name=""/>
        <dsp:cNvSpPr/>
      </dsp:nvSpPr>
      <dsp:spPr>
        <a:xfrm>
          <a:off x="2593330" y="105725"/>
          <a:ext cx="517653" cy="918843"/>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506C74-0746-4D16-997B-F3F004BD22ED}">
      <dsp:nvSpPr>
        <dsp:cNvPr id="0" name=""/>
        <dsp:cNvSpPr/>
      </dsp:nvSpPr>
      <dsp:spPr>
        <a:xfrm>
          <a:off x="3318045" y="105725"/>
          <a:ext cx="7040094" cy="918843"/>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solidFill>
                <a:schemeClr val="bg1"/>
              </a:solidFill>
            </a:rPr>
            <a:t>What needs to be done today because it will impact the care of a patient?</a:t>
          </a:r>
        </a:p>
      </dsp:txBody>
      <dsp:txXfrm>
        <a:off x="3318045" y="105725"/>
        <a:ext cx="7040094" cy="918843"/>
      </dsp:txXfrm>
    </dsp:sp>
    <dsp:sp modelId="{83A69D47-5C36-4EFE-BF4F-85E98311D617}">
      <dsp:nvSpPr>
        <dsp:cNvPr id="0" name=""/>
        <dsp:cNvSpPr/>
      </dsp:nvSpPr>
      <dsp:spPr>
        <a:xfrm>
          <a:off x="5060" y="1506012"/>
          <a:ext cx="2588269" cy="534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68580" rIns="192024" bIns="68580" numCol="1" spcCol="1270" anchor="ctr" anchorCtr="0">
          <a:noAutofit/>
        </a:bodyPr>
        <a:lstStyle/>
        <a:p>
          <a:pPr marL="0" lvl="0" indent="0" algn="r" defTabSz="1200150">
            <a:lnSpc>
              <a:spcPct val="90000"/>
            </a:lnSpc>
            <a:spcBef>
              <a:spcPct val="0"/>
            </a:spcBef>
            <a:spcAft>
              <a:spcPct val="35000"/>
            </a:spcAft>
            <a:buNone/>
          </a:pPr>
          <a:endParaRPr lang="en-US" sz="2700" kern="1200" dirty="0"/>
        </a:p>
      </dsp:txBody>
      <dsp:txXfrm>
        <a:off x="5060" y="1506012"/>
        <a:ext cx="2588269" cy="534600"/>
      </dsp:txXfrm>
    </dsp:sp>
    <dsp:sp modelId="{0E78A486-ABED-49DB-B5FA-FC64A3885C58}">
      <dsp:nvSpPr>
        <dsp:cNvPr id="0" name=""/>
        <dsp:cNvSpPr/>
      </dsp:nvSpPr>
      <dsp:spPr>
        <a:xfrm>
          <a:off x="2593330" y="1121768"/>
          <a:ext cx="517653" cy="1303087"/>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3F16147-678A-4F7E-BC4F-B1B4E3434F7B}">
      <dsp:nvSpPr>
        <dsp:cNvPr id="0" name=""/>
        <dsp:cNvSpPr/>
      </dsp:nvSpPr>
      <dsp:spPr>
        <a:xfrm>
          <a:off x="3318045" y="1121768"/>
          <a:ext cx="7040094" cy="13030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solidFill>
                <a:schemeClr val="bg1"/>
              </a:solidFill>
            </a:rPr>
            <a:t>Is there something that I am doing that someone else really could be doing? (make sure to stay within scope work work)</a:t>
          </a:r>
        </a:p>
      </dsp:txBody>
      <dsp:txXfrm>
        <a:off x="3318045" y="1121768"/>
        <a:ext cx="7040094" cy="1303087"/>
      </dsp:txXfrm>
    </dsp:sp>
    <dsp:sp modelId="{3726302A-FD5A-4C79-9CCC-71A9CB011B54}">
      <dsp:nvSpPr>
        <dsp:cNvPr id="0" name=""/>
        <dsp:cNvSpPr/>
      </dsp:nvSpPr>
      <dsp:spPr>
        <a:xfrm>
          <a:off x="5060" y="2906300"/>
          <a:ext cx="2588269" cy="534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92024" tIns="68580" rIns="192024" bIns="68580" numCol="1" spcCol="1270" anchor="ctr" anchorCtr="0">
          <a:noAutofit/>
        </a:bodyPr>
        <a:lstStyle/>
        <a:p>
          <a:pPr marL="0" lvl="0" indent="0" algn="r" defTabSz="1200150">
            <a:lnSpc>
              <a:spcPct val="90000"/>
            </a:lnSpc>
            <a:spcBef>
              <a:spcPct val="0"/>
            </a:spcBef>
            <a:spcAft>
              <a:spcPct val="35000"/>
            </a:spcAft>
            <a:buNone/>
          </a:pPr>
          <a:endParaRPr lang="en-US" sz="2700" kern="1200" dirty="0"/>
        </a:p>
      </dsp:txBody>
      <dsp:txXfrm>
        <a:off x="5060" y="2906300"/>
        <a:ext cx="2588269" cy="534600"/>
      </dsp:txXfrm>
    </dsp:sp>
    <dsp:sp modelId="{88451A00-0073-42C4-8B78-2DD71BA94739}">
      <dsp:nvSpPr>
        <dsp:cNvPr id="0" name=""/>
        <dsp:cNvSpPr/>
      </dsp:nvSpPr>
      <dsp:spPr>
        <a:xfrm>
          <a:off x="2593330" y="2522056"/>
          <a:ext cx="517653" cy="1303087"/>
        </a:xfrm>
        <a:prstGeom prst="leftBrace">
          <a:avLst>
            <a:gd name="adj1" fmla="val 35000"/>
            <a:gd name="adj2" fmla="val 5000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6F4C987-1A26-4528-9ACB-BAA1CB05D58E}">
      <dsp:nvSpPr>
        <dsp:cNvPr id="0" name=""/>
        <dsp:cNvSpPr/>
      </dsp:nvSpPr>
      <dsp:spPr>
        <a:xfrm>
          <a:off x="3318045" y="2522056"/>
          <a:ext cx="7040094" cy="1303087"/>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marL="228600" lvl="1" indent="-228600" algn="l" defTabSz="1200150">
            <a:lnSpc>
              <a:spcPct val="90000"/>
            </a:lnSpc>
            <a:spcBef>
              <a:spcPct val="0"/>
            </a:spcBef>
            <a:spcAft>
              <a:spcPct val="15000"/>
            </a:spcAft>
            <a:buChar char="•"/>
          </a:pPr>
          <a:r>
            <a:rPr lang="en-US" sz="2700" kern="1200" dirty="0">
              <a:solidFill>
                <a:schemeClr val="bg1"/>
              </a:solidFill>
            </a:rPr>
            <a:t>Am I doing something that the patient/family could be doing and would be beneficial for the patient to do? </a:t>
          </a:r>
        </a:p>
      </dsp:txBody>
      <dsp:txXfrm>
        <a:off x="3318045" y="2522056"/>
        <a:ext cx="7040094" cy="130308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D5C873-52C0-4733-9DAD-BF6EC108CF85}">
      <dsp:nvSpPr>
        <dsp:cNvPr id="0" name=""/>
        <dsp:cNvSpPr/>
      </dsp:nvSpPr>
      <dsp:spPr>
        <a:xfrm>
          <a:off x="-4908134" y="-752113"/>
          <a:ext cx="5845586" cy="5845586"/>
        </a:xfrm>
        <a:prstGeom prst="blockArc">
          <a:avLst>
            <a:gd name="adj1" fmla="val 18900000"/>
            <a:gd name="adj2" fmla="val 2700000"/>
            <a:gd name="adj3" fmla="val 370"/>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BB45F8-44B4-46B7-B5DA-5423D36B88B1}">
      <dsp:nvSpPr>
        <dsp:cNvPr id="0" name=""/>
        <dsp:cNvSpPr/>
      </dsp:nvSpPr>
      <dsp:spPr>
        <a:xfrm>
          <a:off x="490917" y="333763"/>
          <a:ext cx="6917115" cy="667874"/>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0126" tIns="35560" rIns="35560" bIns="35560" numCol="1" spcCol="1270" anchor="ctr" anchorCtr="0">
          <a:noAutofit/>
        </a:bodyPr>
        <a:lstStyle/>
        <a:p>
          <a:pPr marL="0" lvl="0" indent="0" algn="l" defTabSz="622300" rtl="0">
            <a:lnSpc>
              <a:spcPct val="90000"/>
            </a:lnSpc>
            <a:spcBef>
              <a:spcPct val="0"/>
            </a:spcBef>
            <a:spcAft>
              <a:spcPct val="35000"/>
            </a:spcAft>
            <a:buNone/>
          </a:pPr>
          <a:r>
            <a:rPr lang="en-US" sz="1400" b="0" i="0" u="none" strike="noStrike" kern="1200" cap="none" baseline="0" dirty="0">
              <a:solidFill>
                <a:schemeClr val="bg1"/>
              </a:solidFill>
              <a:latin typeface="+mn-lt"/>
              <a:ea typeface="Calibri"/>
              <a:cs typeface="Calibri"/>
              <a:sym typeface="Calibri"/>
            </a:rPr>
            <a:t>Recognize that being actively engaged in a task does not necessarily mean you are being productive. </a:t>
          </a:r>
          <a:endParaRPr lang="en-US" sz="1400" kern="1200" dirty="0">
            <a:solidFill>
              <a:schemeClr val="bg1"/>
            </a:solidFill>
          </a:endParaRPr>
        </a:p>
      </dsp:txBody>
      <dsp:txXfrm>
        <a:off x="490917" y="333763"/>
        <a:ext cx="6917115" cy="667874"/>
      </dsp:txXfrm>
    </dsp:sp>
    <dsp:sp modelId="{6EE2D31B-6AEA-4EA4-9851-CBE0886A253B}">
      <dsp:nvSpPr>
        <dsp:cNvPr id="0" name=""/>
        <dsp:cNvSpPr/>
      </dsp:nvSpPr>
      <dsp:spPr>
        <a:xfrm>
          <a:off x="73495" y="250279"/>
          <a:ext cx="834843" cy="83484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F42740A-ECC5-4205-AF4E-8E812817321F}">
      <dsp:nvSpPr>
        <dsp:cNvPr id="0" name=""/>
        <dsp:cNvSpPr/>
      </dsp:nvSpPr>
      <dsp:spPr>
        <a:xfrm>
          <a:off x="873825" y="1335749"/>
          <a:ext cx="6534207" cy="667874"/>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0126" tIns="35560" rIns="35560" bIns="35560" numCol="1" spcCol="1270" anchor="ctr" anchorCtr="0">
          <a:noAutofit/>
        </a:bodyPr>
        <a:lstStyle/>
        <a:p>
          <a:pPr marL="0" lvl="0" indent="0" algn="l" defTabSz="622300" rtl="0">
            <a:lnSpc>
              <a:spcPct val="90000"/>
            </a:lnSpc>
            <a:spcBef>
              <a:spcPct val="0"/>
            </a:spcBef>
            <a:spcAft>
              <a:spcPct val="35000"/>
            </a:spcAft>
            <a:buNone/>
          </a:pPr>
          <a:r>
            <a:rPr lang="en-US" sz="1400" b="0" i="0" u="none" strike="noStrike" kern="1200" cap="none" baseline="0" dirty="0">
              <a:solidFill>
                <a:schemeClr val="bg1"/>
              </a:solidFill>
              <a:latin typeface="+mn-lt"/>
              <a:ea typeface="Calibri"/>
              <a:cs typeface="Calibri"/>
              <a:sym typeface="Calibri"/>
            </a:rPr>
            <a:t>Track progress</a:t>
          </a:r>
        </a:p>
      </dsp:txBody>
      <dsp:txXfrm>
        <a:off x="873825" y="1335749"/>
        <a:ext cx="6534207" cy="667874"/>
      </dsp:txXfrm>
    </dsp:sp>
    <dsp:sp modelId="{2D3401C1-F1F7-4E23-BB8E-18FEAE169081}">
      <dsp:nvSpPr>
        <dsp:cNvPr id="0" name=""/>
        <dsp:cNvSpPr/>
      </dsp:nvSpPr>
      <dsp:spPr>
        <a:xfrm>
          <a:off x="456403" y="1252265"/>
          <a:ext cx="834843" cy="83484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4CEAE3E-D0FC-4F2B-9E9B-226C2B04D314}">
      <dsp:nvSpPr>
        <dsp:cNvPr id="0" name=""/>
        <dsp:cNvSpPr/>
      </dsp:nvSpPr>
      <dsp:spPr>
        <a:xfrm>
          <a:off x="873825" y="2337734"/>
          <a:ext cx="6534207" cy="667874"/>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0126" tIns="35560" rIns="35560" bIns="35560" numCol="1" spcCol="1270" anchor="t" anchorCtr="0">
          <a:noAutofit/>
        </a:bodyPr>
        <a:lstStyle/>
        <a:p>
          <a:pPr marL="0" lvl="0" indent="0" algn="l" defTabSz="622300" rtl="0">
            <a:lnSpc>
              <a:spcPct val="90000"/>
            </a:lnSpc>
            <a:spcBef>
              <a:spcPct val="0"/>
            </a:spcBef>
            <a:spcAft>
              <a:spcPct val="35000"/>
            </a:spcAft>
            <a:buNone/>
          </a:pPr>
          <a:r>
            <a:rPr lang="en-US" sz="1400" b="0" i="0" u="none" strike="noStrike" kern="1200" cap="none" baseline="0" dirty="0">
              <a:solidFill>
                <a:schemeClr val="bg1"/>
              </a:solidFill>
              <a:latin typeface="+mn-lt"/>
              <a:ea typeface="Calibri"/>
              <a:cs typeface="Calibri"/>
              <a:sym typeface="Calibri"/>
            </a:rPr>
            <a:t>Plan your workload</a:t>
          </a:r>
        </a:p>
        <a:p>
          <a:pPr marL="57150" lvl="1" indent="-57150" algn="l" defTabSz="488950" rtl="0">
            <a:lnSpc>
              <a:spcPct val="90000"/>
            </a:lnSpc>
            <a:spcBef>
              <a:spcPct val="0"/>
            </a:spcBef>
            <a:spcAft>
              <a:spcPct val="15000"/>
            </a:spcAft>
            <a:buChar char="•"/>
          </a:pPr>
          <a:r>
            <a:rPr lang="en-US" sz="1100" b="0" i="0" u="none" strike="noStrike" kern="1200" cap="none" baseline="0" dirty="0">
              <a:solidFill>
                <a:schemeClr val="bg1"/>
              </a:solidFill>
              <a:latin typeface="+mn-lt"/>
              <a:ea typeface="Calibri"/>
              <a:cs typeface="Calibri"/>
              <a:sym typeface="Calibri"/>
            </a:rPr>
            <a:t>Know your deadlines</a:t>
          </a:r>
        </a:p>
        <a:p>
          <a:pPr marL="57150" lvl="1" indent="-57150" algn="l" defTabSz="488950" rtl="0">
            <a:lnSpc>
              <a:spcPct val="90000"/>
            </a:lnSpc>
            <a:spcBef>
              <a:spcPct val="0"/>
            </a:spcBef>
            <a:spcAft>
              <a:spcPct val="15000"/>
            </a:spcAft>
            <a:buChar char="•"/>
          </a:pPr>
          <a:r>
            <a:rPr lang="en-US" sz="1100" b="0" i="0" u="none" strike="noStrike" kern="1200" cap="none" baseline="0" dirty="0">
              <a:solidFill>
                <a:schemeClr val="bg1"/>
              </a:solidFill>
              <a:latin typeface="+mn-lt"/>
              <a:ea typeface="Calibri"/>
              <a:cs typeface="Calibri"/>
              <a:sym typeface="Calibri"/>
            </a:rPr>
            <a:t>Build in time for unexpected disruptions</a:t>
          </a:r>
        </a:p>
      </dsp:txBody>
      <dsp:txXfrm>
        <a:off x="873825" y="2337734"/>
        <a:ext cx="6534207" cy="667874"/>
      </dsp:txXfrm>
    </dsp:sp>
    <dsp:sp modelId="{A8B9829E-05B6-4DA3-9A9C-2646965367CB}">
      <dsp:nvSpPr>
        <dsp:cNvPr id="0" name=""/>
        <dsp:cNvSpPr/>
      </dsp:nvSpPr>
      <dsp:spPr>
        <a:xfrm>
          <a:off x="456403" y="2254250"/>
          <a:ext cx="834843" cy="83484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0E3D277-D121-423C-BEEF-C0D76B1975C8}">
      <dsp:nvSpPr>
        <dsp:cNvPr id="0" name=""/>
        <dsp:cNvSpPr/>
      </dsp:nvSpPr>
      <dsp:spPr>
        <a:xfrm>
          <a:off x="490917" y="3339720"/>
          <a:ext cx="6917115" cy="667874"/>
        </a:xfrm>
        <a:prstGeom prst="rect">
          <a:avLst/>
        </a:prstGeom>
        <a:solidFill>
          <a:srgbClr val="033B57"/>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0126" tIns="35560" rIns="35560" bIns="35560" numCol="1" spcCol="1270" anchor="ctr" anchorCtr="0">
          <a:noAutofit/>
        </a:bodyPr>
        <a:lstStyle/>
        <a:p>
          <a:pPr marL="0" lvl="0" indent="0" algn="l" defTabSz="622300" rtl="0">
            <a:lnSpc>
              <a:spcPct val="90000"/>
            </a:lnSpc>
            <a:spcBef>
              <a:spcPct val="0"/>
            </a:spcBef>
            <a:spcAft>
              <a:spcPct val="35000"/>
            </a:spcAft>
            <a:buNone/>
          </a:pPr>
          <a:r>
            <a:rPr lang="en-US" sz="1400" b="0" i="0" u="none" strike="noStrike" kern="1200" cap="none" baseline="0" dirty="0">
              <a:solidFill>
                <a:schemeClr val="bg1"/>
              </a:solidFill>
              <a:latin typeface="+mn-lt"/>
              <a:ea typeface="Calibri"/>
              <a:cs typeface="Calibri"/>
              <a:sym typeface="Calibri"/>
            </a:rPr>
            <a:t>Use technology to work </a:t>
          </a:r>
          <a:endParaRPr lang="en-US" sz="1400" kern="1200" dirty="0">
            <a:solidFill>
              <a:schemeClr val="bg1"/>
            </a:solidFill>
          </a:endParaRPr>
        </a:p>
      </dsp:txBody>
      <dsp:txXfrm>
        <a:off x="490917" y="3339720"/>
        <a:ext cx="6917115" cy="667874"/>
      </dsp:txXfrm>
    </dsp:sp>
    <dsp:sp modelId="{55C46527-E823-4E93-833B-990F606F8A0C}">
      <dsp:nvSpPr>
        <dsp:cNvPr id="0" name=""/>
        <dsp:cNvSpPr/>
      </dsp:nvSpPr>
      <dsp:spPr>
        <a:xfrm>
          <a:off x="73495" y="3256236"/>
          <a:ext cx="834843" cy="834843"/>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2E63C6-FD5B-4946-9C1B-4F5F16242C4F}">
      <dsp:nvSpPr>
        <dsp:cNvPr id="0" name=""/>
        <dsp:cNvSpPr/>
      </dsp:nvSpPr>
      <dsp:spPr>
        <a:xfrm>
          <a:off x="0" y="22007"/>
          <a:ext cx="5127458" cy="68445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One activity at a time</a:t>
          </a:r>
        </a:p>
      </dsp:txBody>
      <dsp:txXfrm>
        <a:off x="33412" y="55419"/>
        <a:ext cx="5060634" cy="617626"/>
      </dsp:txXfrm>
    </dsp:sp>
    <dsp:sp modelId="{82CBE321-2F6B-4A56-A6AA-60811C209D18}">
      <dsp:nvSpPr>
        <dsp:cNvPr id="0" name=""/>
        <dsp:cNvSpPr/>
      </dsp:nvSpPr>
      <dsp:spPr>
        <a:xfrm>
          <a:off x="0" y="758297"/>
          <a:ext cx="5127458" cy="68445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Schedule tasks that are more difficult to complete during the times you work best</a:t>
          </a:r>
        </a:p>
      </dsp:txBody>
      <dsp:txXfrm>
        <a:off x="33412" y="791709"/>
        <a:ext cx="5060634" cy="617626"/>
      </dsp:txXfrm>
    </dsp:sp>
    <dsp:sp modelId="{AD30DAA0-DBC0-44AC-9224-C3287B9FC72E}">
      <dsp:nvSpPr>
        <dsp:cNvPr id="0" name=""/>
        <dsp:cNvSpPr/>
      </dsp:nvSpPr>
      <dsp:spPr>
        <a:xfrm>
          <a:off x="0" y="1494587"/>
          <a:ext cx="5127458" cy="68445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Explore your own work style and patterns to build on them</a:t>
          </a:r>
        </a:p>
      </dsp:txBody>
      <dsp:txXfrm>
        <a:off x="33412" y="1527999"/>
        <a:ext cx="5060634" cy="617626"/>
      </dsp:txXfrm>
    </dsp:sp>
    <dsp:sp modelId="{DBB10C91-0C6A-481F-9B95-21FFEE4753FA}">
      <dsp:nvSpPr>
        <dsp:cNvPr id="0" name=""/>
        <dsp:cNvSpPr/>
      </dsp:nvSpPr>
      <dsp:spPr>
        <a:xfrm>
          <a:off x="0" y="2230877"/>
          <a:ext cx="5127458" cy="68445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Take breaks when necessary</a:t>
          </a:r>
        </a:p>
      </dsp:txBody>
      <dsp:txXfrm>
        <a:off x="33412" y="2264289"/>
        <a:ext cx="5060634" cy="617626"/>
      </dsp:txXfrm>
    </dsp:sp>
    <dsp:sp modelId="{849F8899-01B2-4FE8-8945-603A55CA97AC}">
      <dsp:nvSpPr>
        <dsp:cNvPr id="0" name=""/>
        <dsp:cNvSpPr/>
      </dsp:nvSpPr>
      <dsp:spPr>
        <a:xfrm>
          <a:off x="0" y="2967167"/>
          <a:ext cx="5127458" cy="684450"/>
        </a:xfrm>
        <a:prstGeom prst="round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en-US" sz="1800" kern="1200" dirty="0"/>
            <a:t>Leave time for unplanned activities or tasks</a:t>
          </a:r>
        </a:p>
      </dsp:txBody>
      <dsp:txXfrm>
        <a:off x="33412" y="3000579"/>
        <a:ext cx="5060634" cy="61762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5727A8-0AA1-4E05-B11D-3CFC852BA1AA}">
      <dsp:nvSpPr>
        <dsp:cNvPr id="0" name=""/>
        <dsp:cNvSpPr/>
      </dsp:nvSpPr>
      <dsp:spPr>
        <a:xfrm>
          <a:off x="0" y="769143"/>
          <a:ext cx="2333625" cy="1400175"/>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Email:</a:t>
          </a:r>
        </a:p>
        <a:p>
          <a:pPr marL="0" lvl="0" indent="0" algn="ctr" defTabSz="755650">
            <a:lnSpc>
              <a:spcPct val="90000"/>
            </a:lnSpc>
            <a:spcBef>
              <a:spcPct val="0"/>
            </a:spcBef>
            <a:spcAft>
              <a:spcPct val="35000"/>
            </a:spcAft>
            <a:buNone/>
          </a:pPr>
          <a:r>
            <a:rPr lang="en-US" sz="1200" kern="1200" dirty="0"/>
            <a:t>Outlook, Windows Live, Lotus Notes, Gmail, Yahoo! Mail</a:t>
          </a:r>
        </a:p>
      </dsp:txBody>
      <dsp:txXfrm>
        <a:off x="0" y="769143"/>
        <a:ext cx="2333625" cy="1400175"/>
      </dsp:txXfrm>
    </dsp:sp>
    <dsp:sp modelId="{6C37FF53-7E86-4976-8E2F-BD2C73F40CCC}">
      <dsp:nvSpPr>
        <dsp:cNvPr id="0" name=""/>
        <dsp:cNvSpPr/>
      </dsp:nvSpPr>
      <dsp:spPr>
        <a:xfrm>
          <a:off x="2566987" y="769143"/>
          <a:ext cx="2333625" cy="1400175"/>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a:t>Calendars</a:t>
          </a:r>
          <a:endParaRPr lang="en-US" sz="1700" b="1" kern="1200" dirty="0"/>
        </a:p>
      </dsp:txBody>
      <dsp:txXfrm>
        <a:off x="2566987" y="769143"/>
        <a:ext cx="2333625" cy="1400175"/>
      </dsp:txXfrm>
    </dsp:sp>
    <dsp:sp modelId="{C0DD6EB2-6D45-46E4-A3E4-A42E9EEFD0F7}">
      <dsp:nvSpPr>
        <dsp:cNvPr id="0" name=""/>
        <dsp:cNvSpPr/>
      </dsp:nvSpPr>
      <dsp:spPr>
        <a:xfrm>
          <a:off x="5133975" y="769143"/>
          <a:ext cx="2333625" cy="1400175"/>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Spreadsheets &amp; Tables:</a:t>
          </a:r>
        </a:p>
        <a:p>
          <a:pPr marL="0" lvl="0" indent="0" algn="ctr" defTabSz="755650">
            <a:lnSpc>
              <a:spcPct val="90000"/>
            </a:lnSpc>
            <a:spcBef>
              <a:spcPct val="0"/>
            </a:spcBef>
            <a:spcAft>
              <a:spcPct val="35000"/>
            </a:spcAft>
            <a:buNone/>
          </a:pPr>
          <a:r>
            <a:rPr lang="en-US" sz="1600" kern="1200" dirty="0"/>
            <a:t> </a:t>
          </a:r>
          <a:r>
            <a:rPr lang="en-US" sz="1200" kern="1200" dirty="0"/>
            <a:t>Microsoft Excel or Microsoft Access</a:t>
          </a:r>
        </a:p>
      </dsp:txBody>
      <dsp:txXfrm>
        <a:off x="5133975" y="769143"/>
        <a:ext cx="2333625" cy="1400175"/>
      </dsp:txXfrm>
    </dsp:sp>
    <dsp:sp modelId="{77A42F8B-3A9C-4138-8138-9E10279AF3B8}">
      <dsp:nvSpPr>
        <dsp:cNvPr id="0" name=""/>
        <dsp:cNvSpPr/>
      </dsp:nvSpPr>
      <dsp:spPr>
        <a:xfrm>
          <a:off x="1283493" y="2402681"/>
          <a:ext cx="2333625" cy="1400175"/>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Word Processors: </a:t>
          </a:r>
          <a:r>
            <a:rPr lang="en-US" sz="1200" kern="1200" dirty="0"/>
            <a:t>Microsoft Word or WordPerfect</a:t>
          </a:r>
        </a:p>
      </dsp:txBody>
      <dsp:txXfrm>
        <a:off x="1283493" y="2402681"/>
        <a:ext cx="2333625" cy="1400175"/>
      </dsp:txXfrm>
    </dsp:sp>
    <dsp:sp modelId="{0B3E810A-1E63-4F3D-9AE9-7F4BD9499796}">
      <dsp:nvSpPr>
        <dsp:cNvPr id="0" name=""/>
        <dsp:cNvSpPr/>
      </dsp:nvSpPr>
      <dsp:spPr>
        <a:xfrm>
          <a:off x="3850481" y="2402681"/>
          <a:ext cx="2333625" cy="1400175"/>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b="1" kern="1200" dirty="0"/>
            <a:t>Search Engines</a:t>
          </a:r>
          <a:br>
            <a:rPr lang="en-US" sz="1700" b="1" kern="1200" dirty="0"/>
          </a:br>
          <a:r>
            <a:rPr lang="en-US" sz="1700" b="0" kern="1200" dirty="0"/>
            <a:t>Google, Bing, Yahoo!</a:t>
          </a:r>
        </a:p>
      </dsp:txBody>
      <dsp:txXfrm>
        <a:off x="3850481" y="2402681"/>
        <a:ext cx="2333625" cy="140017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3E0417-C07B-4245-82EC-064FC57EC94B}">
      <dsp:nvSpPr>
        <dsp:cNvPr id="0" name=""/>
        <dsp:cNvSpPr/>
      </dsp:nvSpPr>
      <dsp:spPr>
        <a:xfrm>
          <a:off x="0" y="669924"/>
          <a:ext cx="2095500" cy="1257299"/>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NurseNav</a:t>
          </a:r>
          <a:endParaRPr lang="en-US" sz="2600" kern="1200" dirty="0"/>
        </a:p>
      </dsp:txBody>
      <dsp:txXfrm>
        <a:off x="0" y="669924"/>
        <a:ext cx="2095500" cy="1257299"/>
      </dsp:txXfrm>
    </dsp:sp>
    <dsp:sp modelId="{85914DAC-CF4E-493E-B612-3CEF591DC3E0}">
      <dsp:nvSpPr>
        <dsp:cNvPr id="0" name=""/>
        <dsp:cNvSpPr/>
      </dsp:nvSpPr>
      <dsp:spPr>
        <a:xfrm>
          <a:off x="2305050" y="669924"/>
          <a:ext cx="2095500" cy="1257299"/>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MagView</a:t>
          </a:r>
        </a:p>
      </dsp:txBody>
      <dsp:txXfrm>
        <a:off x="2305050" y="669924"/>
        <a:ext cx="2095500" cy="1257299"/>
      </dsp:txXfrm>
    </dsp:sp>
    <dsp:sp modelId="{BE70B95D-6075-41F1-A4D6-4387B1D878A8}">
      <dsp:nvSpPr>
        <dsp:cNvPr id="0" name=""/>
        <dsp:cNvSpPr/>
      </dsp:nvSpPr>
      <dsp:spPr>
        <a:xfrm>
          <a:off x="4610100" y="669924"/>
          <a:ext cx="2095500" cy="1257299"/>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a:t>Cordata</a:t>
          </a:r>
          <a:endParaRPr lang="en-US" sz="2600" kern="1200" dirty="0"/>
        </a:p>
      </dsp:txBody>
      <dsp:txXfrm>
        <a:off x="4610100" y="669924"/>
        <a:ext cx="2095500" cy="1257299"/>
      </dsp:txXfrm>
    </dsp:sp>
    <dsp:sp modelId="{2AD0A83B-B294-4437-B380-F0CA8CE5C68F}">
      <dsp:nvSpPr>
        <dsp:cNvPr id="0" name=""/>
        <dsp:cNvSpPr/>
      </dsp:nvSpPr>
      <dsp:spPr>
        <a:xfrm>
          <a:off x="1152525" y="2136775"/>
          <a:ext cx="2095500" cy="1257299"/>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err="1"/>
            <a:t>OncoNav</a:t>
          </a:r>
          <a:r>
            <a:rPr lang="en-US" sz="2600" kern="1200" dirty="0"/>
            <a:t> (from Oncology)</a:t>
          </a:r>
        </a:p>
      </dsp:txBody>
      <dsp:txXfrm>
        <a:off x="1152525" y="2136775"/>
        <a:ext cx="2095500" cy="1257299"/>
      </dsp:txXfrm>
    </dsp:sp>
    <dsp:sp modelId="{1618A426-C5C1-452A-97CA-00BDB2186AF7}">
      <dsp:nvSpPr>
        <dsp:cNvPr id="0" name=""/>
        <dsp:cNvSpPr/>
      </dsp:nvSpPr>
      <dsp:spPr>
        <a:xfrm>
          <a:off x="3457575" y="2136775"/>
          <a:ext cx="2095500" cy="1257299"/>
        </a:xfrm>
        <a:prstGeom prst="rect">
          <a:avLst/>
        </a:prstGeom>
        <a:solidFill>
          <a:srgbClr val="033B57"/>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Social Solutions (ETO)</a:t>
          </a:r>
        </a:p>
      </dsp:txBody>
      <dsp:txXfrm>
        <a:off x="3457575" y="2136775"/>
        <a:ext cx="2095500" cy="1257299"/>
      </dsp:txXfrm>
    </dsp:sp>
  </dsp:spTree>
</dsp:drawing>
</file>

<file path=ppt/diagrams/layout1.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11/layout/ConvergingText">
  <dgm:title val="Converging Text"/>
  <dgm:desc val="Use to show multiple steps or parts that merge into a whole. Limited to one Level 1 shape that contains text and a maximum of five Level 2 shapes."/>
  <dgm:catLst>
    <dgm:cat type="process" pri="6500"/>
    <dgm:cat type="officeonline" pri="5000"/>
  </dgm:catLst>
  <dgm:samp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Lst>
      <dgm:cxnLst>
        <dgm:cxn modelId="1" srcId="0" destId="10" srcOrd="0" destOrd="0"/>
        <dgm:cxn modelId="2" srcId="10" destId="11" srcOrd="0" destOrd="0"/>
        <dgm:cxn modelId="3" srcId="10" destId="12" srcOrd="1" destOrd="0"/>
        <dgm:cxn modelId="4" srcId="10" destId="13" srcOrd="2" destOrd="0"/>
      </dgm:cxnLst>
      <dgm:bg/>
      <dgm:whole/>
    </dgm:dataModel>
  </dgm:clrData>
  <dgm:layoutNode name="Name0">
    <dgm:varLst>
      <dgm:chMax/>
      <dgm:chPref val="1"/>
      <dgm:dir/>
      <dgm:animOne val="branch"/>
      <dgm:animLvl val="lvl"/>
      <dgm:resizeHandles/>
    </dgm:varLst>
    <dgm:choose name="Name1">
      <dgm:if name="Name2" func="var" arg="dir" op="equ" val="norm">
        <dgm:alg type="lin">
          <dgm:param type="linDir" val="fromL"/>
          <dgm:param type="vertAlign" val="mid"/>
          <dgm:param type="nodeVertAlign" val="mid"/>
          <dgm:param type="horzAlign" val="ctr"/>
        </dgm:alg>
      </dgm:if>
      <dgm:else name="Name3">
        <dgm:alg type="lin">
          <dgm:param type="linDir" val="fromR"/>
          <dgm:param type="vertAlign" val="mid"/>
          <dgm:param type="nodeVertAlign" val="mid"/>
          <dgm:param type="horzAlign" val="ctr"/>
        </dgm:alg>
      </dgm:else>
    </dgm:choose>
    <dgm:shape xmlns:r="http://schemas.openxmlformats.org/officeDocument/2006/relationships" r:blip="">
      <dgm:adjLst/>
    </dgm:shape>
    <dgm:constrLst>
      <dgm:constr type="primFontSz" for="des" forName="Parent" op="equ" val="65"/>
      <dgm:constr type="primFontSz" for="des" forName="Child1" op="equ" val="65"/>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w" for="ch" forName="composite" refType="w"/>
      <dgm:constr type="h" for="ch" forName="composite" refType="h"/>
      <dgm:constr type="sp" refType="w" refFor="ch" refForName="composite" op="equ" fact="0.05"/>
      <dgm:constr type="w" for="ch" forName="sibTrans" refType="w" refFor="ch" refForName="composite" op="equ" fact="0.05"/>
      <dgm:constr type="h" for="ch" forName="sibTrans" refType="w" refFor="ch" refForName="sibTrans" op="equ"/>
    </dgm:constrLst>
    <dgm:forEach name="nodesForEach" axis="ch" ptType="node">
      <dgm:layoutNode name="composite">
        <dgm:choose name="Name4">
          <dgm:if name="Name5" func="var" arg="dir" op="equ" val="norm">
            <dgm:choose name="Name6">
              <dgm:if name="Name7" axis="ch" ptType="node" func="cnt" op="equ" val="0">
                <dgm:alg type="composite">
                  <dgm:param type="ar" val="2.1059"/>
                </dgm:alg>
                <dgm:constrLst>
                  <dgm:constr type="l" for="ch" forName="Parent" refType="w" fact="0"/>
                  <dgm:constr type="t" for="ch" forName="Parent" refType="h" fact="0"/>
                  <dgm:constr type="w" for="ch" forName="Parent" refType="w" fact="0.4749"/>
                  <dgm:constr type="h" for="ch" forName="Parent" refType="h"/>
                  <dgm:constr type="l" for="ch" forName="ParentAccent1" refType="w" fact="0.9531"/>
                  <dgm:constr type="t" for="ch" forName="ParentAccent1" refType="h" fact="0.4506"/>
                  <dgm:constr type="w" for="ch" forName="ParentAccent1" refType="w" fact="0.0469"/>
                  <dgm:constr type="h" for="ch" forName="ParentAccent1" refType="h" fact="0.0988"/>
                  <dgm:constr type="l" for="ch" forName="ParentAccent2" refType="w" fact="0.8734"/>
                  <dgm:constr type="t" for="ch" forName="ParentAccent2" refType="h" fact="0.4506"/>
                  <dgm:constr type="w" for="ch" forName="ParentAccent2" refType="w" fact="0.0469"/>
                  <dgm:constr type="h" for="ch" forName="ParentAccent2" refType="h" fact="0.0988"/>
                  <dgm:constr type="l" for="ch" forName="ParentAccent3" refType="w" fact="0.7937"/>
                  <dgm:constr type="t" for="ch" forName="ParentAccent3" refType="h" fact="0.4506"/>
                  <dgm:constr type="w" for="ch" forName="ParentAccent3" refType="w" fact="0.0469"/>
                  <dgm:constr type="h" for="ch" forName="ParentAccent3" refType="h" fact="0.0988"/>
                  <dgm:constr type="l" for="ch" forName="ParentAccent4" refType="w" fact="0.714"/>
                  <dgm:constr type="t" for="ch" forName="ParentAccent4" refType="h" fact="0.4506"/>
                  <dgm:constr type="w" for="ch" forName="ParentAccent4" refType="w" fact="0.0469"/>
                  <dgm:constr type="h" for="ch" forName="ParentAccent4" refType="h" fact="0.0988"/>
                  <dgm:constr type="l" for="ch" forName="ParentAccent5" refType="w" fact="0.6343"/>
                  <dgm:constr type="t" for="ch" forName="ParentAccent5" refType="h" fact="0.4506"/>
                  <dgm:constr type="w" for="ch" forName="ParentAccent5" refType="w" fact="0.0469"/>
                  <dgm:constr type="h" for="ch" forName="ParentAccent5" refType="h" fact="0.0988"/>
                  <dgm:constr type="l" for="ch" forName="ParentAccent6" refType="w" fact="0.5076"/>
                  <dgm:constr type="t" for="ch" forName="ParentAccent6" refType="h" fact="0.4012"/>
                  <dgm:constr type="w" for="ch" forName="ParentAccent6" refType="w" fact="0.0939"/>
                  <dgm:constr type="h" for="ch" forName="ParentAccent6" refType="h" fact="0.1976"/>
                  <dgm:constr type="l" for="ch" forName="ParentAccent7" refType="w" fact="0.8766"/>
                  <dgm:constr type="t" for="ch" forName="ParentAccent7" refType="h" fact="0.2465"/>
                  <dgm:constr type="w" for="ch" forName="ParentAccent7" refType="w" fact="0.0469"/>
                  <dgm:constr type="h" for="ch" forName="ParentAccent7" refType="h" fact="0.0988"/>
                  <dgm:constr type="l" for="ch" forName="ParentAccent8" refType="w" fact="0.8766"/>
                  <dgm:constr type="t" for="ch" forName="ParentAccent8" refType="h" fact="0.6562"/>
                  <dgm:constr type="w" for="ch" forName="ParentAccent8" refType="w" fact="0.0469"/>
                  <dgm:constr type="h" for="ch" forName="ParentAccent8" refType="h" fact="0.0988"/>
                  <dgm:constr type="l" for="ch" forName="ParentAccent9" refType="w" fact="0.9185"/>
                  <dgm:constr type="t" for="ch" forName="ParentAccent9" refType="h" fact="0.3353"/>
                  <dgm:constr type="w" for="ch" forName="ParentAccent9" refType="w" fact="0.0469"/>
                  <dgm:constr type="h" for="ch" forName="ParentAccent9" refType="h" fact="0.0988"/>
                  <dgm:constr type="l" for="ch" forName="ParentAccent10" refType="w" fact="0.9213"/>
                  <dgm:constr type="t" for="ch" forName="ParentAccent10" refType="h" fact="0.5679"/>
                  <dgm:constr type="w" for="ch" forName="ParentAccent10" refType="w" fact="0.0469"/>
                  <dgm:constr type="h" for="ch" forName="ParentAccent10" refType="h" fact="0.0988"/>
                </dgm:constrLst>
              </dgm:if>
              <dgm:if name="Name8" axis="ch" ptType="node" func="cnt" op="equ" val="1">
                <dgm:alg type="composite">
                  <dgm:param type="ar" val="3.4411"/>
                </dgm:alg>
                <dgm:constrLst>
                  <dgm:constr type="l" for="ch" forName="Child1Accent1" refType="w" fact="0.284"/>
                  <dgm:constr type="t" for="ch" forName="Child1Accent1" refType="h" fact="0.4012"/>
                  <dgm:constr type="w" for="ch" forName="Child1Accent1" refType="w" fact="0.0574"/>
                  <dgm:constr type="h" for="ch" forName="Child1Accent1" refType="h" fact="0.1976"/>
                  <dgm:constr type="l" for="ch" forName="Child1Accent2" refType="w" fact="0.2272"/>
                  <dgm:constr type="t" for="ch" forName="Child1Accent2" refType="h" fact="0.4506"/>
                  <dgm:constr type="w" for="ch" forName="Child1Accent2" refType="w" fact="0.0287"/>
                  <dgm:constr type="h" for="ch" forName="Child1Accent2" refType="h" fact="0.0988"/>
                  <dgm:constr type="l" for="ch" forName="Child1Accent3" refType="w" fact="0.1705"/>
                  <dgm:constr type="t" for="ch" forName="Child1Accent3" refType="h" fact="0.4506"/>
                  <dgm:constr type="w" for="ch" forName="Child1Accent3" refType="w" fact="0.0287"/>
                  <dgm:constr type="h" for="ch" forName="Child1Accent3" refType="h" fact="0.0988"/>
                  <dgm:constr type="l" for="ch" forName="Child1Accent4" refType="w" fact="0.1137"/>
                  <dgm:constr type="t" for="ch" forName="Child1Accent4" refType="h" fact="0.4506"/>
                  <dgm:constr type="w" for="ch" forName="Child1Accent4" refType="w" fact="0.0287"/>
                  <dgm:constr type="h" for="ch" forName="Child1Accent4" refType="h" fact="0.0988"/>
                  <dgm:constr type="l" for="ch" forName="Child1Accent5" refType="w" fact="0.057"/>
                  <dgm:constr type="t" for="ch" forName="Child1Accent5" refType="h" fact="0.4506"/>
                  <dgm:constr type="w" for="ch" forName="Child1Accent5" refType="w" fact="0.0287"/>
                  <dgm:constr type="h" for="ch" forName="Child1Accent5" refType="h" fact="0.0988"/>
                  <dgm:constr type="l" for="ch" forName="Child1Accent6" refType="w" fact="0.0002"/>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ParentAccent1" refType="w" fact="0.9713"/>
                  <dgm:constr type="t" for="ch" forName="ParentAccent1" refType="h" fact="0.4506"/>
                  <dgm:constr type="w" for="ch" forName="ParentAccent1" refType="w" fact="0.0287"/>
                  <dgm:constr type="h" for="ch" forName="ParentAccent1" refType="h" fact="0.0988"/>
                  <dgm:constr type="l" for="ch" forName="ParentAccent2" refType="w" fact="0.9187"/>
                  <dgm:constr type="t" for="ch" forName="ParentAccent2" refType="h" fact="0.4506"/>
                  <dgm:constr type="w" for="ch" forName="ParentAccent2" refType="w" fact="0.0287"/>
                  <dgm:constr type="h" for="ch" forName="ParentAccent2" refType="h" fact="0.0988"/>
                  <dgm:constr type="l" for="ch" forName="ParentAccent3" refType="w" fact="0.8661"/>
                  <dgm:constr type="t" for="ch" forName="ParentAccent3" refType="h" fact="0.4506"/>
                  <dgm:constr type="w" for="ch" forName="ParentAccent3" refType="w" fact="0.0287"/>
                  <dgm:constr type="h" for="ch" forName="ParentAccent3" refType="h" fact="0.0988"/>
                  <dgm:constr type="l" for="ch" forName="ParentAccent4" refType="w" fact="0.8136"/>
                  <dgm:constr type="t" for="ch" forName="ParentAccent4" refType="h" fact="0.4506"/>
                  <dgm:constr type="w" for="ch" forName="ParentAccent4" refType="w" fact="0.0287"/>
                  <dgm:constr type="h" for="ch" forName="ParentAccent4" refType="h" fact="0.0988"/>
                  <dgm:constr type="l" for="ch" forName="ParentAccent5" refType="w" fact="0.761"/>
                  <dgm:constr type="t" for="ch" forName="ParentAccent5" refType="h" fact="0.4506"/>
                  <dgm:constr type="w" for="ch" forName="ParentAccent5" refType="w" fact="0.0287"/>
                  <dgm:constr type="h" for="ch" forName="ParentAccent5" refType="h" fact="0.0988"/>
                  <dgm:constr type="l" for="ch" forName="ParentAccent6" refType="w" fact="0.6797"/>
                  <dgm:constr type="t" for="ch" forName="ParentAccent6" refType="h" fact="0.4012"/>
                  <dgm:constr type="w" for="ch" forName="ParentAccent6" refType="w" fact="0.0574"/>
                  <dgm:constr type="h" for="ch" forName="ParentAccent6" refType="h" fact="0.1976"/>
                  <dgm:constr type="l" for="ch" forName="ParentAccent7" refType="w" fact="0.9245"/>
                  <dgm:constr type="t" for="ch" forName="ParentAccent7" refType="h" fact="0.2465"/>
                  <dgm:constr type="w" for="ch" forName="ParentAccent7" refType="w" fact="0.0287"/>
                  <dgm:constr type="h" for="ch" forName="ParentAccent7" refType="h" fact="0.0988"/>
                  <dgm:constr type="l" for="ch" forName="ParentAccent8" refType="w" fact="0.9245"/>
                  <dgm:constr type="t" for="ch" forName="ParentAccent8" refType="h" fact="0.6562"/>
                  <dgm:constr type="w" for="ch" forName="ParentAccent8" refType="w" fact="0.0287"/>
                  <dgm:constr type="h" for="ch" forName="ParentAccent8" refType="h" fact="0.0988"/>
                  <dgm:constr type="l" for="ch" forName="ParentAccent9" refType="w" fact="0.9501"/>
                  <dgm:constr type="t" for="ch" forName="ParentAccent9" refType="h" fact="0.3353"/>
                  <dgm:constr type="w" for="ch" forName="ParentAccent9" refType="w" fact="0.0287"/>
                  <dgm:constr type="h" for="ch" forName="ParentAccent9" refType="h" fact="0.0988"/>
                  <dgm:constr type="l" for="ch" forName="ParentAccent10" refType="w" fact="0.9518"/>
                  <dgm:constr type="t" for="ch" forName="ParentAccent10" refType="h" fact="0.5679"/>
                  <dgm:constr type="w" for="ch" forName="ParentAccent10" refType="w" fact="0.0287"/>
                  <dgm:constr type="h" for="ch" forName="ParentAccent10" refType="h" fact="0.0988"/>
                  <dgm:constr type="l" for="ch" forName="Child1" refType="w" fact="0"/>
                  <dgm:constr type="t" for="ch" forName="Child1" refType="h" fact="0.1978"/>
                  <dgm:constr type="w" for="ch" forName="Child1" refType="w" fact="0.2544"/>
                  <dgm:constr type="h" for="ch" forName="Child1" refType="h" fact="0.2541"/>
                  <dgm:constr type="l" for="ch" forName="Parent" refType="w" fact="0.3653"/>
                  <dgm:constr type="t" for="ch" forName="Parent" refType="h" fact="0"/>
                  <dgm:constr type="w" for="ch" forName="Parent" refType="w" fact="0.2906"/>
                  <dgm:constr type="h" for="ch" forName="Parent" refType="h"/>
                </dgm:constrLst>
              </dgm:if>
              <dgm:if name="Name9" axis="ch" ptType="node" func="cnt" op="equ" val="2">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1" refType="w" fact="0.3436"/>
                  <dgm:constr type="t" for="ch" forName="Child2Accent1" refType="h" fact="0.8153"/>
                  <dgm:constr type="w" for="ch" forName="Child2Accent1" refType="w" fact="0.0574"/>
                  <dgm:constr type="h" for="ch" forName="Child2Accent1" refType="h" fact="0.1217"/>
                  <dgm:constr type="l" for="ch" forName="Child2Accent2" refType="w" fact="0.3068"/>
                  <dgm:constr type="t" for="ch" forName="Child2Accent2" refType="h" fact="0.9392"/>
                  <dgm:constr type="w" for="ch" forName="Child2Accent2" refType="w" fact="0.0287"/>
                  <dgm:constr type="h" for="ch" forName="Child2Accent2" refType="h" fact="0.0608"/>
                  <dgm:constr type="l" for="ch" forName="Child2Accent3" refType="w" fact="0.2455"/>
                  <dgm:constr type="t" for="ch" forName="Child2Accent3" refType="h" fact="0.9392"/>
                  <dgm:constr type="w" for="ch" forName="Child2Accent3" refType="w" fact="0.0287"/>
                  <dgm:constr type="h" for="ch" forName="Child2Accent3" refType="h" fact="0.0608"/>
                  <dgm:constr type="l" for="ch" forName="Child2Accent4" refType="w" fact="0.1842"/>
                  <dgm:constr type="t" for="ch" forName="Child2Accent4" refType="h" fact="0.9392"/>
                  <dgm:constr type="w" for="ch" forName="Child2Accent4" refType="w" fact="0.0287"/>
                  <dgm:constr type="h" for="ch" forName="Child2Accent4" refType="h" fact="0.0608"/>
                  <dgm:constr type="l" for="ch" forName="Child2Accent5" refType="w" fact="0.1229"/>
                  <dgm:constr type="t" for="ch" forName="Child2Accent5" refType="h" fact="0.9392"/>
                  <dgm:constr type="w" for="ch" forName="Child2Accent5" refType="w" fact="0.0287"/>
                  <dgm:constr type="h" for="ch" forName="Child2Accent5" refType="h" fact="0.0608"/>
                  <dgm:constr type="l" for="ch" forName="Child2Accent6" refType="w" fact="0.0615"/>
                  <dgm:constr type="t" for="ch" forName="Child2Accent6" refType="h" fact="0.9392"/>
                  <dgm:constr type="w" for="ch" forName="Child2Accent6" refType="w" fact="0.0287"/>
                  <dgm:constr type="h" for="ch" forName="Child2Accent6" refType="h" fact="0.0608"/>
                  <dgm:constr type="l" for="ch" forName="Child2Accent7" refType="w" fact="0.0002"/>
                  <dgm:constr type="t" for="ch" forName="Child2Accent7" refType="h" fact="0.9392"/>
                  <dgm:constr type="w" for="ch" forName="Child2Accent7" refType="w" fact="0.0287"/>
                  <dgm:constr type="h" for="ch" forName="Child2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2" refType="w" fact="0"/>
                  <dgm:constr type="t" for="ch" forName="Child2" refType="h" fact="0.7822"/>
                  <dgm:constr type="w" for="ch" forName="Child2" refType="w" fact="0.336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0" axis="ch" ptType="node" func="cnt" op="equ" val="3">
                <dgm:alg type="composite">
                  <dgm:param type="ar" val="2.1185"/>
                </dgm:alg>
                <dgm:constrLst>
                  <dgm:constr type="l" for="ch" forName="Child1Accent1" refType="w" fact="0.3436"/>
                  <dgm:constr type="t" for="ch" forName="Child1Accent1" refType="h" fact="0.2211"/>
                  <dgm:constr type="w" for="ch" forName="Child1Accent1" refType="w" fact="0.0574"/>
                  <dgm:constr type="h" for="ch" forName="Child1Accent1" refType="h" fact="0.1217"/>
                  <dgm:constr type="l" for="ch" forName="Child1Accent2" refType="w" fact="0.3068"/>
                  <dgm:constr type="t" for="ch" forName="Child1Accent2" refType="h" fact="0.1569"/>
                  <dgm:constr type="w" for="ch" forName="Child1Accent2" refType="w" fact="0.0287"/>
                  <dgm:constr type="h" for="ch" forName="Child1Accent2" refType="h" fact="0.0608"/>
                  <dgm:constr type="l" for="ch" forName="Child1Accent3" refType="w" fact="0.2455"/>
                  <dgm:constr type="t" for="ch" forName="Child1Accent3" refType="h" fact="0.1569"/>
                  <dgm:constr type="w" for="ch" forName="Child1Accent3" refType="w" fact="0.0287"/>
                  <dgm:constr type="h" for="ch" forName="Child1Accent3" refType="h" fact="0.0608"/>
                  <dgm:constr type="l" for="ch" forName="Child1Accent4" refType="w" fact="0.1842"/>
                  <dgm:constr type="t" for="ch" forName="Child1Accent4" refType="h" fact="0.1569"/>
                  <dgm:constr type="w" for="ch" forName="Child1Accent4" refType="w" fact="0.0287"/>
                  <dgm:constr type="h" for="ch" forName="Child1Accent4" refType="h" fact="0.0608"/>
                  <dgm:constr type="l" for="ch" forName="Child1Accent5" refType="w" fact="0.1229"/>
                  <dgm:constr type="t" for="ch" forName="Child1Accent5" refType="h" fact="0.1569"/>
                  <dgm:constr type="w" for="ch" forName="Child1Accent5" refType="w" fact="0.0287"/>
                  <dgm:constr type="h" for="ch" forName="Child1Accent5" refType="h" fact="0.0608"/>
                  <dgm:constr type="l" for="ch" forName="Child2Accent1" refType="w" fact="0.284"/>
                  <dgm:constr type="t" for="ch" forName="Child2Accent1" refType="h" fact="0.5207"/>
                  <dgm:constr type="w" for="ch" forName="Child2Accent1" refType="w" fact="0.0574"/>
                  <dgm:constr type="h" for="ch" forName="Child2Accent1" refType="h" fact="0.1217"/>
                  <dgm:constr type="l" for="ch" forName="Child2Accent2" refType="w" fact="0.2272"/>
                  <dgm:constr type="t" for="ch" forName="Child2Accent2" refType="h" fact="0.5511"/>
                  <dgm:constr type="w" for="ch" forName="Child2Accent2" refType="w" fact="0.0287"/>
                  <dgm:constr type="h" for="ch" forName="Child2Accent2" refType="h" fact="0.0608"/>
                  <dgm:constr type="l" for="ch" forName="Child2Accent3" refType="w" fact="0.1705"/>
                  <dgm:constr type="t" for="ch" forName="Child2Accent3" refType="h" fact="0.5511"/>
                  <dgm:constr type="w" for="ch" forName="Child2Accent3" refType="w" fact="0.0287"/>
                  <dgm:constr type="h" for="ch" forName="Child2Accent3" refType="h" fact="0.0608"/>
                  <dgm:constr type="l" for="ch" forName="Child2Accent4" refType="w" fact="0.1137"/>
                  <dgm:constr type="t" for="ch" forName="Child2Accent4" refType="h" fact="0.5511"/>
                  <dgm:constr type="w" for="ch" forName="Child2Accent4" refType="w" fact="0.0287"/>
                  <dgm:constr type="h" for="ch" forName="Child2Accent4" refType="h" fact="0.0608"/>
                  <dgm:constr type="l" for="ch" forName="Child1Accent6" refType="w" fact="0.0615"/>
                  <dgm:constr type="t" for="ch" forName="Child1Accent6" refType="h" fact="0.1569"/>
                  <dgm:constr type="w" for="ch" forName="Child1Accent6" refType="w" fact="0.0287"/>
                  <dgm:constr type="h" for="ch" forName="Child1Accent6" refType="h" fact="0.0608"/>
                  <dgm:constr type="l" for="ch" forName="Child2Accent5" refType="w" fact="0.057"/>
                  <dgm:constr type="t" for="ch" forName="Child2Accent5" refType="h" fact="0.5511"/>
                  <dgm:constr type="w" for="ch" forName="Child2Accent5" refType="w" fact="0.0287"/>
                  <dgm:constr type="h" for="ch" forName="Child2Accent5" refType="h" fact="0.0608"/>
                  <dgm:constr type="l" for="ch" forName="Child1Accent7" refType="w" fact="0.0002"/>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l" for="ch" forName="Child2Accent6" refType="w" fact="0.0002"/>
                  <dgm:constr type="t" for="ch" forName="Child2Accent6" refType="h" fact="0.5511"/>
                  <dgm:constr type="w" for="ch" forName="Child2Accent6" refType="w" fact="0.0287"/>
                  <dgm:constr type="h" for="ch" forName="Child2Accent6" refType="h" fact="0.0608"/>
                  <dgm:constr type="l" for="ch" forName="Child2Accent7" refType="w" fact="0"/>
                  <dgm:constr type="t" for="ch" forName="Child2Accent7" refType="h" fact="0"/>
                  <dgm:constr type="w" for="ch" forName="Child2Accent7" refType="w" fact="0"/>
                  <dgm:constr type="h" for="ch" forName="Child2Accent7" refType="h" fact="0"/>
                  <dgm:constr type="l" for="ch" forName="Child3Accent1" refType="w" fact="0.3436"/>
                  <dgm:constr type="t" for="ch" forName="Child3Accent1" refType="h" fact="0.8153"/>
                  <dgm:constr type="w" for="ch" forName="Child3Accent1" refType="w" fact="0.0574"/>
                  <dgm:constr type="h" for="ch" forName="Child3Accent1" refType="h" fact="0.1217"/>
                  <dgm:constr type="l" for="ch" forName="Child3Accent2" refType="w" fact="0.3068"/>
                  <dgm:constr type="t" for="ch" forName="Child3Accent2" refType="h" fact="0.9392"/>
                  <dgm:constr type="w" for="ch" forName="Child3Accent2" refType="w" fact="0.0287"/>
                  <dgm:constr type="h" for="ch" forName="Child3Accent2" refType="h" fact="0.0608"/>
                  <dgm:constr type="l" for="ch" forName="Child3Accent3" refType="w" fact="0.2455"/>
                  <dgm:constr type="t" for="ch" forName="Child3Accent3" refType="h" fact="0.9392"/>
                  <dgm:constr type="w" for="ch" forName="Child3Accent3" refType="w" fact="0.0287"/>
                  <dgm:constr type="h" for="ch" forName="Child3Accent3" refType="h" fact="0.0608"/>
                  <dgm:constr type="l" for="ch" forName="Child3Accent4" refType="w" fact="0.1842"/>
                  <dgm:constr type="t" for="ch" forName="Child3Accent4" refType="h" fact="0.9392"/>
                  <dgm:constr type="w" for="ch" forName="Child3Accent4" refType="w" fact="0.0287"/>
                  <dgm:constr type="h" for="ch" forName="Child3Accent4" refType="h" fact="0.0608"/>
                  <dgm:constr type="l" for="ch" forName="Child3Accent5" refType="w" fact="0.1229"/>
                  <dgm:constr type="t" for="ch" forName="Child3Accent5" refType="h" fact="0.9392"/>
                  <dgm:constr type="w" for="ch" forName="Child3Accent5" refType="w" fact="0.0287"/>
                  <dgm:constr type="h" for="ch" forName="Child3Accent5" refType="h" fact="0.0608"/>
                  <dgm:constr type="l" for="ch" forName="Child3Accent6" refType="w" fact="0.0615"/>
                  <dgm:constr type="t" for="ch" forName="Child3Accent6" refType="h" fact="0.9392"/>
                  <dgm:constr type="w" for="ch" forName="Child3Accent6" refType="w" fact="0.0287"/>
                  <dgm:constr type="h" for="ch" forName="Child3Accent6" refType="h" fact="0.0608"/>
                  <dgm:constr type="l" for="ch" forName="Child3Accent7" refType="w" fact="0.0002"/>
                  <dgm:constr type="t" for="ch" forName="Child3Accent7" refType="h" fact="0.9392"/>
                  <dgm:constr type="w" for="ch" forName="Child3Accent7" refType="w" fact="0.0287"/>
                  <dgm:constr type="h" for="ch" forName="Child3Accent7" refType="h" fact="0.0608"/>
                  <dgm:constr type="l" for="ch" forName="ParentAccent1" refType="w" fact="0.9713"/>
                  <dgm:constr type="t" for="ch" forName="ParentAccent1" refType="h" fact="0.5511"/>
                  <dgm:constr type="w" for="ch" forName="ParentAccent1" refType="w" fact="0.0287"/>
                  <dgm:constr type="h" for="ch" forName="ParentAccent1" refType="h" fact="0.0608"/>
                  <dgm:constr type="l" for="ch" forName="ParentAccent2" refType="w" fact="0.9187"/>
                  <dgm:constr type="t" for="ch" forName="ParentAccent2" refType="h" fact="0.5511"/>
                  <dgm:constr type="w" for="ch" forName="ParentAccent2" refType="w" fact="0.0287"/>
                  <dgm:constr type="h" for="ch" forName="ParentAccent2" refType="h" fact="0.0608"/>
                  <dgm:constr type="l" for="ch" forName="ParentAccent3" refType="w" fact="0.8661"/>
                  <dgm:constr type="t" for="ch" forName="ParentAccent3" refType="h" fact="0.5511"/>
                  <dgm:constr type="w" for="ch" forName="ParentAccent3" refType="w" fact="0.0287"/>
                  <dgm:constr type="h" for="ch" forName="ParentAccent3" refType="h" fact="0.0608"/>
                  <dgm:constr type="l" for="ch" forName="ParentAccent4" refType="w" fact="0.8136"/>
                  <dgm:constr type="t" for="ch" forName="ParentAccent4" refType="h" fact="0.5511"/>
                  <dgm:constr type="w" for="ch" forName="ParentAccent4" refType="w" fact="0.0287"/>
                  <dgm:constr type="h" for="ch" forName="ParentAccent4" refType="h" fact="0.0608"/>
                  <dgm:constr type="l" for="ch" forName="ParentAccent5" refType="w" fact="0.761"/>
                  <dgm:constr type="t" for="ch" forName="ParentAccent5" refType="h" fact="0.5511"/>
                  <dgm:constr type="w" for="ch" forName="ParentAccent5" refType="w" fact="0.0287"/>
                  <dgm:constr type="h" for="ch" forName="ParentAccent5" refType="h" fact="0.0608"/>
                  <dgm:constr type="l" for="ch" forName="ParentAccent6" refType="w" fact="0.6797"/>
                  <dgm:constr type="t" for="ch" forName="ParentAccent6" refType="h" fact="0.5207"/>
                  <dgm:constr type="w" for="ch" forName="ParentAccent6" refType="w" fact="0.0574"/>
                  <dgm:constr type="h" for="ch" forName="ParentAccent6" refType="h" fact="0.1217"/>
                  <dgm:constr type="l" for="ch" forName="ParentAccent7" refType="w" fact="0.9245"/>
                  <dgm:constr type="t" for="ch" forName="ParentAccent7" refType="h" fact="0.4255"/>
                  <dgm:constr type="w" for="ch" forName="ParentAccent7" refType="w" fact="0.0287"/>
                  <dgm:constr type="h" for="ch" forName="ParentAccent7" refType="h" fact="0.0608"/>
                  <dgm:constr type="l" for="ch" forName="ParentAccent8" refType="w" fact="0.9245"/>
                  <dgm:constr type="t" for="ch" forName="ParentAccent8" refType="h" fact="0.6776"/>
                  <dgm:constr type="w" for="ch" forName="ParentAccent8" refType="w" fact="0.0287"/>
                  <dgm:constr type="h" for="ch" forName="ParentAccent8" refType="h" fact="0.0608"/>
                  <dgm:constr type="l" for="ch" forName="ParentAccent9" refType="w" fact="0.9501"/>
                  <dgm:constr type="t" for="ch" forName="ParentAccent9" refType="h" fact="0.4801"/>
                  <dgm:constr type="w" for="ch" forName="ParentAccent9" refType="w" fact="0.0287"/>
                  <dgm:constr type="h" for="ch" forName="ParentAccent9" refType="h" fact="0.0608"/>
                  <dgm:constr type="l" for="ch" forName="ParentAccent10" refType="w" fact="0.9518"/>
                  <dgm:constr type="t" for="ch" forName="ParentAccent10" refType="h" fact="0.6233"/>
                  <dgm:constr type="w" for="ch" forName="ParentAccent10" refType="w" fact="0.0287"/>
                  <dgm:constr type="h" for="ch" forName="ParentAccent10" refType="h" fact="0.0608"/>
                  <dgm:constr type="l" for="ch" forName="Child3" refType="w" fact="0"/>
                  <dgm:constr type="t" for="ch" forName="Child3" refType="h" fact="0.7822"/>
                  <dgm:constr type="w" for="ch" forName="Child3" refType="w" fact="0.3364"/>
                  <dgm:constr type="h" for="ch" forName="Child3" refType="h" fact="0.1564"/>
                  <dgm:constr type="l" for="ch" forName="Child2" refType="w" fact="0"/>
                  <dgm:constr type="t" for="ch" forName="Child2" refType="h" fact="0.3955"/>
                  <dgm:constr type="w" for="ch" forName="Child2" refType="w" fact="0.2544"/>
                  <dgm:constr type="h" for="ch" forName="Child2" refType="h" fact="0.1564"/>
                  <dgm:constr type="l" for="ch" forName="Child1" refType="w" fact="0"/>
                  <dgm:constr type="t" for="ch" forName="Child1" refType="h" fact="0"/>
                  <dgm:constr type="w" for="ch" forName="Child1" refType="w" fact="0.3364"/>
                  <dgm:constr type="h" for="ch" forName="Child1" refType="h" fact="0.1564"/>
                  <dgm:constr type="l" for="ch" forName="Parent" refType="w" fact="0.3653"/>
                  <dgm:constr type="t" for="ch" forName="Parent" refType="h" fact="0.2737"/>
                  <dgm:constr type="w" for="ch" forName="Parent" refType="w" fact="0.2906"/>
                  <dgm:constr type="h" for="ch" forName="Parent" refType="h" fact="0.6157"/>
                </dgm:constrLst>
              </dgm:if>
              <dgm:if name="Name11" axis="ch" ptType="node" func="cnt" op="equ" val="4">
                <dgm:alg type="composite">
                  <dgm:param type="ar" val="1.8304"/>
                </dgm:alg>
                <dgm:constrLst>
                  <dgm:constr type="l" for="ch" forName="Parent" refType="w" fact="0.3771"/>
                  <dgm:constr type="t" for="ch" forName="Parent" refType="h" fact="0.2946"/>
                  <dgm:constr type="w" for="ch" forName="Parent" refType="w" fact="0.2862"/>
                  <dgm:constr type="h" for="ch" forName="Parent" refType="h" fact="0.5239"/>
                  <dgm:constr type="l" for="ch" forName="Child1Accent1" refType="w" fact="0.3904"/>
                  <dgm:constr type="t" for="ch" forName="Child1Accent1" refType="h" fact="0.2104"/>
                  <dgm:constr type="w" for="ch" forName="Child1Accent1" refType="w" fact="0.0566"/>
                  <dgm:constr type="h" for="ch" forName="Child1Accent1" refType="h" fact="0.1035"/>
                  <dgm:constr type="l" for="ch" forName="Child1Accent3" refType="w" fact="0.3001"/>
                  <dgm:constr type="t" for="ch" forName="Child1Accent3" refType="h" fact="0.128"/>
                  <dgm:constr type="w" for="ch" forName="Child1Accent3" refType="w" fact="0.0283"/>
                  <dgm:constr type="h" for="ch" forName="Child1Accent3" refType="h" fact="0.0518"/>
                  <dgm:constr type="l" for="ch" forName="Child1Accent4" refType="w" fact="0.2418"/>
                  <dgm:constr type="t" for="ch" forName="Child1Accent4" refType="h" fact="0.128"/>
                  <dgm:constr type="w" for="ch" forName="Child1Accent4" refType="w" fact="0.0283"/>
                  <dgm:constr type="h" for="ch" forName="Child1Accent4" refType="h" fact="0.0518"/>
                  <dgm:constr type="l" for="ch" forName="Child1Accent5" refType="w" fact="0.1835"/>
                  <dgm:constr type="t" for="ch" forName="Child1Accent5" refType="h" fact="0.128"/>
                  <dgm:constr type="w" for="ch" forName="Child1Accent5" refType="w" fact="0.0283"/>
                  <dgm:constr type="h" for="ch" forName="Child1Accent5" refType="h" fact="0.0518"/>
                  <dgm:constr type="l" for="ch" forName="Child1Accent6" refType="w" fact="0.1252"/>
                  <dgm:constr type="t" for="ch" forName="Child1Accent6" refType="h" fact="0.128"/>
                  <dgm:constr type="w" for="ch" forName="Child1Accent6" refType="w" fact="0.0283"/>
                  <dgm:constr type="h" for="ch" forName="Child1Accent6" refType="h" fact="0.0518"/>
                  <dgm:constr type="l" for="ch" forName="Child3Accent1" refType="w" fact="0.3158"/>
                  <dgm:constr type="t" for="ch" forName="Child3Accent1" refType="h" fact="0.6212"/>
                  <dgm:constr type="w" for="ch" forName="Child3Accent1" refType="w" fact="0.0566"/>
                  <dgm:constr type="h" for="ch" forName="Child3Accent1" refType="h" fact="0.1035"/>
                  <dgm:constr type="l" for="ch" forName="Child3Accent2" refType="w" fact="0.2689"/>
                  <dgm:constr type="t" for="ch" forName="Child3Accent2" refType="h" fact="0.6828"/>
                  <dgm:constr type="w" for="ch" forName="Child3Accent2" refType="w" fact="0.0283"/>
                  <dgm:constr type="h" for="ch" forName="Child3Accent2" refType="h" fact="0.0518"/>
                  <dgm:constr type="l" for="ch" forName="Child3Accent4" refType="w" fact="0.1614"/>
                  <dgm:constr type="t" for="ch" forName="Child3Accent4" refType="h" fact="0.6828"/>
                  <dgm:constr type="w" for="ch" forName="Child3Accent4" refType="w" fact="0.0283"/>
                  <dgm:constr type="h" for="ch" forName="Child3Accent4" refType="h" fact="0.0518"/>
                  <dgm:constr type="l" for="ch" forName="Child3Accent5" refType="w" fact="0.1077"/>
                  <dgm:constr type="t" for="ch" forName="Child3Accent5" refType="h" fact="0.6828"/>
                  <dgm:constr type="w" for="ch" forName="Child3Accent5" refType="w" fact="0.0283"/>
                  <dgm:constr type="h" for="ch" forName="Child3Accent5" refType="h" fact="0.0518"/>
                  <dgm:constr type="l" for="ch" forName="Child1Accent7" refType="w" fact="0.0668"/>
                  <dgm:constr type="t" for="ch" forName="Child1Accent7" refType="h" fact="0.128"/>
                  <dgm:constr type="w" for="ch" forName="Child1Accent7" refType="w" fact="0.0283"/>
                  <dgm:constr type="h" for="ch" forName="Child1Accent7" refType="h" fact="0.0518"/>
                  <dgm:constr type="l" for="ch" forName="Child3Accent6" refType="w" fact="0.0539"/>
                  <dgm:constr type="t" for="ch" forName="Child3Accent6" refType="h" fact="0.6828"/>
                  <dgm:constr type="w" for="ch" forName="Child3Accent6" refType="w" fact="0.0283"/>
                  <dgm:constr type="h" for="ch" forName="Child3Accent6" refType="h" fact="0.0518"/>
                  <dgm:constr type="l" for="ch" forName="Child1Accent8" refType="w" fact="0.0085"/>
                  <dgm:constr type="t" for="ch" forName="Child1Accent8" refType="h" fact="0.128"/>
                  <dgm:constr type="w" for="ch" forName="Child1Accent8" refType="w" fact="0.0283"/>
                  <dgm:constr type="h" for="ch" forName="Child1Accent8" refType="h" fact="0.0518"/>
                  <dgm:constr type="l" for="ch" forName="Child1Accent9" refType="w" fact="0"/>
                  <dgm:constr type="t" for="ch" forName="Child1Accent9" refType="h" fact="0"/>
                  <dgm:constr type="w" for="ch" forName="Child1Accent9" refType="w" fact="0"/>
                  <dgm:constr type="h" for="ch" forName="Child1Accent9" refType="h" fact="0"/>
                  <dgm:constr type="l" for="ch" forName="Child3Accent7" refType="w" fact="0.0002"/>
                  <dgm:constr type="t" for="ch" forName="Child3Accent7" refType="h" fact="0.6828"/>
                  <dgm:constr type="w" for="ch" forName="Child3Accent7" refType="w" fact="0.0283"/>
                  <dgm:constr type="h" for="ch" forName="Child3Accent7" refType="h" fact="0.0518"/>
                  <dgm:constr type="l" for="ch" forName="Child4Accent1" refType="w" fact="0.3904"/>
                  <dgm:constr type="t" for="ch" forName="Child4Accent1" refType="h" fact="0.8"/>
                  <dgm:constr type="w" for="ch" forName="Child4Accent1" refType="w" fact="0.0566"/>
                  <dgm:constr type="h" for="ch" forName="Child4Accent1" refType="h" fact="0.1035"/>
                  <dgm:constr type="l" for="ch" forName="Child4Accent3" refType="w" fact="0.2998"/>
                  <dgm:constr type="t" for="ch" forName="Child4Accent3" refType="h" fact="0.9482"/>
                  <dgm:constr type="w" for="ch" forName="Child4Accent3" refType="w" fact="0.0283"/>
                  <dgm:constr type="h" for="ch" forName="Child4Accent3" refType="h" fact="0.0518"/>
                  <dgm:constr type="l" for="ch" forName="Child4Accent4" refType="w" fact="0.2415"/>
                  <dgm:constr type="t" for="ch" forName="Child4Accent4" refType="h" fact="0.9482"/>
                  <dgm:constr type="w" for="ch" forName="Child4Accent4" refType="w" fact="0.0283"/>
                  <dgm:constr type="h" for="ch" forName="Child4Accent4" refType="h" fact="0.0518"/>
                  <dgm:constr type="l" for="ch" forName="Child4Accent5" refType="w" fact="0.1833"/>
                  <dgm:constr type="t" for="ch" forName="Child4Accent5" refType="h" fact="0.9482"/>
                  <dgm:constr type="w" for="ch" forName="Child4Accent5" refType="w" fact="0.0283"/>
                  <dgm:constr type="h" for="ch" forName="Child4Accent5" refType="h" fact="0.0518"/>
                  <dgm:constr type="l" for="ch" forName="Child4Accent6" refType="w" fact="0.1251"/>
                  <dgm:constr type="t" for="ch" forName="Child4Accent6" refType="h" fact="0.9482"/>
                  <dgm:constr type="w" for="ch" forName="Child4Accent6" refType="w" fact="0.0283"/>
                  <dgm:constr type="h" for="ch" forName="Child4Accent6" refType="h" fact="0.0518"/>
                  <dgm:constr type="l" for="ch" forName="Child4Accent7" refType="w" fact="0.0668"/>
                  <dgm:constr type="t" for="ch" forName="Child4Accent7" refType="h" fact="0.9482"/>
                  <dgm:constr type="w" for="ch" forName="Child4Accent7" refType="w" fact="0.0283"/>
                  <dgm:constr type="h" for="ch" forName="Child4Accent7" refType="h" fact="0.0518"/>
                  <dgm:constr type="l" for="ch" forName="Child4Accent8" refType="w" fact="0.0086"/>
                  <dgm:constr type="t" for="ch" forName="Child4Accent8" refType="h" fact="0.9482"/>
                  <dgm:constr type="w" for="ch" forName="Child4Accent8" refType="w" fact="0.0283"/>
                  <dgm:constr type="h" for="ch" forName="Child4Accent8" refType="h" fact="0.0518"/>
                  <dgm:constr type="l" for="ch" forName="Child2Accent1" refType="w" fact="0.3158"/>
                  <dgm:constr type="t" for="ch" forName="Child2Accent1" refType="h" fact="0.3725"/>
                  <dgm:constr type="w" for="ch" forName="Child2Accent1" refType="w" fact="0.0566"/>
                  <dgm:constr type="h" for="ch" forName="Child2Accent1" refType="h" fact="0.1035"/>
                  <dgm:constr type="l" for="ch" forName="Child4Accent2" refType="w" fact="0.358"/>
                  <dgm:constr type="t" for="ch" forName="Child4Accent2" refType="h" fact="0.8993"/>
                  <dgm:constr type="w" for="ch" forName="Child4Accent2" refType="w" fact="0.0283"/>
                  <dgm:constr type="h" for="ch" forName="Child4Accent2" refType="h" fact="0.0518"/>
                  <dgm:constr type="l" for="ch" forName="Child1Accent2" refType="w" fact="0.3585"/>
                  <dgm:constr type="t" for="ch" forName="Child1Accent2" refType="h" fact="0.162"/>
                  <dgm:constr type="w" for="ch" forName="Child1Accent2" refType="w" fact="0.0283"/>
                  <dgm:constr type="h" for="ch" forName="Child1Accent2" refType="h" fact="0.0518"/>
                  <dgm:constr type="l" for="ch" forName="Child3Accent3" refType="w" fact="0.2151"/>
                  <dgm:constr type="t" for="ch" forName="Child3Accent3" refType="h" fact="0.6828"/>
                  <dgm:constr type="w" for="ch" forName="Child3Accent3" refType="w" fact="0.0283"/>
                  <dgm:constr type="h" for="ch" forName="Child3Accent3" refType="h" fact="0.0518"/>
                  <dgm:constr type="l" for="ch" forName="Child2Accent2" refType="w" fact="0.2689"/>
                  <dgm:constr type="t" for="ch" forName="Child2Accent2" refType="h" fact="0.3937"/>
                  <dgm:constr type="w" for="ch" forName="Child2Accent2" refType="w" fact="0.0283"/>
                  <dgm:constr type="h" for="ch" forName="Child2Accent2" refType="h" fact="0.0518"/>
                  <dgm:constr type="l" for="ch" forName="Child2Accent4" refType="w" fact="0.1614"/>
                  <dgm:constr type="t" for="ch" forName="Child2Accent4" refType="h" fact="0.3937"/>
                  <dgm:constr type="w" for="ch" forName="Child2Accent4" refType="w" fact="0.0283"/>
                  <dgm:constr type="h" for="ch" forName="Child2Accent4" refType="h" fact="0.0518"/>
                  <dgm:constr type="l" for="ch" forName="Child2Accent5" refType="w" fact="0.1077"/>
                  <dgm:constr type="t" for="ch" forName="Child2Accent5" refType="h" fact="0.3937"/>
                  <dgm:constr type="w" for="ch" forName="Child2Accent5" refType="w" fact="0.0283"/>
                  <dgm:constr type="h" for="ch" forName="Child2Accent5" refType="h" fact="0.0518"/>
                  <dgm:constr type="l" for="ch" forName="Child2Accent6" refType="w" fact="0.0539"/>
                  <dgm:constr type="t" for="ch" forName="Child2Accent6" refType="h" fact="0.3937"/>
                  <dgm:constr type="w" for="ch" forName="Child2Accent6" refType="w" fact="0.0283"/>
                  <dgm:constr type="h" for="ch" forName="Child2Accent6" refType="h" fact="0.0518"/>
                  <dgm:constr type="l" for="ch" forName="Child2Accent7" refType="w" fact="0.0002"/>
                  <dgm:constr type="t" for="ch" forName="Child2Accent7" refType="h" fact="0.3937"/>
                  <dgm:constr type="w" for="ch" forName="Child2Accent7" refType="w" fact="0.0283"/>
                  <dgm:constr type="h" for="ch" forName="Child2Accent7" refType="h" fact="0.0518"/>
                  <dgm:constr type="l" for="ch" forName="Child2Accent3" refType="w" fact="0.2151"/>
                  <dgm:constr type="t" for="ch" forName="Child2Accent3" refType="h" fact="0.3937"/>
                  <dgm:constr type="w" for="ch" forName="Child2Accent3" refType="w" fact="0.0283"/>
                  <dgm:constr type="h" for="ch" forName="Child2Accent3" refType="h" fact="0.0518"/>
                  <dgm:constr type="l" for="ch" forName="ParentAccent1" refType="w" fact="0.9717"/>
                  <dgm:constr type="t" for="ch" forName="ParentAccent1" refType="h" fact="0.5316"/>
                  <dgm:constr type="w" for="ch" forName="ParentAccent1" refType="w" fact="0.0283"/>
                  <dgm:constr type="h" for="ch" forName="ParentAccent1" refType="h" fact="0.0518"/>
                  <dgm:constr type="l" for="ch" forName="ParentAccent2" refType="w" fact="0.9199"/>
                  <dgm:constr type="t" for="ch" forName="ParentAccent2" refType="h" fact="0.5316"/>
                  <dgm:constr type="w" for="ch" forName="ParentAccent2" refType="w" fact="0.0283"/>
                  <dgm:constr type="h" for="ch" forName="ParentAccent2" refType="h" fact="0.0518"/>
                  <dgm:constr type="l" for="ch" forName="ParentAccent3" refType="w" fact="0.8682"/>
                  <dgm:constr type="t" for="ch" forName="ParentAccent3" refType="h" fact="0.5316"/>
                  <dgm:constr type="w" for="ch" forName="ParentAccent3" refType="w" fact="0.0283"/>
                  <dgm:constr type="h" for="ch" forName="ParentAccent3" refType="h" fact="0.0518"/>
                  <dgm:constr type="l" for="ch" forName="ParentAccent4" refType="w" fact="0.8164"/>
                  <dgm:constr type="t" for="ch" forName="ParentAccent4" refType="h" fact="0.5316"/>
                  <dgm:constr type="w" for="ch" forName="ParentAccent4" refType="w" fact="0.0283"/>
                  <dgm:constr type="h" for="ch" forName="ParentAccent4" refType="h" fact="0.0518"/>
                  <dgm:constr type="l" for="ch" forName="ParentAccent5" refType="w" fact="0.7646"/>
                  <dgm:constr type="t" for="ch" forName="ParentAccent5" refType="h" fact="0.5316"/>
                  <dgm:constr type="w" for="ch" forName="ParentAccent5" refType="w" fact="0.0283"/>
                  <dgm:constr type="h" for="ch" forName="ParentAccent5" refType="h" fact="0.0518"/>
                  <dgm:constr type="l" for="ch" forName="ParentAccent6" refType="w" fact="0.6846"/>
                  <dgm:constr type="t" for="ch" forName="ParentAccent6" refType="h" fact="0.5057"/>
                  <dgm:constr type="w" for="ch" forName="ParentAccent6" refType="w" fact="0.0566"/>
                  <dgm:constr type="h" for="ch" forName="ParentAccent6" refType="h" fact="0.1035"/>
                  <dgm:constr type="l" for="ch" forName="ParentAccent7" refType="w" fact="0.9256"/>
                  <dgm:constr type="t" for="ch" forName="ParentAccent7" refType="h" fact="0.4247"/>
                  <dgm:constr type="w" for="ch" forName="ParentAccent7" refType="w" fact="0.0283"/>
                  <dgm:constr type="h" for="ch" forName="ParentAccent7" refType="h" fact="0.0518"/>
                  <dgm:constr type="l" for="ch" forName="ParentAccent8" refType="w" fact="0.9256"/>
                  <dgm:constr type="t" for="ch" forName="ParentAccent8" refType="h" fact="0.6392"/>
                  <dgm:constr type="w" for="ch" forName="ParentAccent8" refType="w" fact="0.0283"/>
                  <dgm:constr type="h" for="ch" forName="ParentAccent8" refType="h" fact="0.0518"/>
                  <dgm:constr type="l" for="ch" forName="ParentAccent9" refType="w" fact="0.9509"/>
                  <dgm:constr type="t" for="ch" forName="ParentAccent9" refType="h" fact="0.4712"/>
                  <dgm:constr type="w" for="ch" forName="ParentAccent9" refType="w" fact="0.0283"/>
                  <dgm:constr type="h" for="ch" forName="ParentAccent9" refType="h" fact="0.0518"/>
                  <dgm:constr type="l" for="ch" forName="ParentAccent10" refType="w" fact="0.9525"/>
                  <dgm:constr type="t" for="ch" forName="ParentAccent10" refType="h" fact="0.593"/>
                  <dgm:constr type="w" for="ch" forName="ParentAccent10" refType="w" fact="0.0283"/>
                  <dgm:constr type="h" for="ch" forName="ParentAccent10" refType="h" fact="0.0518"/>
                  <dgm:constr type="l" for="ch" forName="Child4" refType="w" fact="0.0081"/>
                  <dgm:constr type="t" for="ch" forName="Child4" refType="h" fact="0.8184"/>
                  <dgm:constr type="w" for="ch" forName="Child4" refType="w" fact="0.3192"/>
                  <dgm:constr type="h" for="ch" forName="Child4" refType="h" fact="0.1294"/>
                  <dgm:constr type="l" for="ch" forName="Child3" refType="w" fact="0"/>
                  <dgm:constr type="t" for="ch" forName="Child3" refType="h" fact="0.5547"/>
                  <dgm:constr type="w" for="ch" forName="Child3" refType="w" fact="0.297"/>
                  <dgm:constr type="h" for="ch" forName="Child3" refType="h" fact="0.1294"/>
                  <dgm:constr type="l" for="ch" forName="Child2" refType="w" fact="0"/>
                  <dgm:constr type="t" for="ch" forName="Child2" refType="h" fact="0.2662"/>
                  <dgm:constr type="w" for="ch" forName="Child2" refType="w" fact="0.297"/>
                  <dgm:constr type="h" for="ch" forName="Child2" refType="h" fact="0.1294"/>
                  <dgm:constr type="l" for="ch" forName="Child1" refType="w" fact="0.0081"/>
                  <dgm:constr type="t" for="ch" forName="Child1" refType="h" fact="0"/>
                  <dgm:constr type="w" for="ch" forName="Child1" refType="w" fact="0.3192"/>
                  <dgm:constr type="h" for="ch" forName="Child1" refType="h" fact="0.1294"/>
                </dgm:constrLst>
              </dgm:if>
              <dgm:else name="Name12">
                <dgm:alg type="composite">
                  <dgm:param type="ar" val="1.3278"/>
                </dgm:alg>
                <dgm:constrLst>
                  <dgm:constr type="l" for="ch" forName="Child2Accent1" refType="w" fact="0.3436"/>
                  <dgm:constr type="t" for="ch" forName="Child2Accent1" refType="h" fact="0.3184"/>
                  <dgm:constr type="w" for="ch" forName="Child2Accent1" refType="w" fact="0.0574"/>
                  <dgm:constr type="h" for="ch" forName="Child2Accent1" refType="h" fact="0.0763"/>
                  <dgm:constr type="l" for="ch" forName="Child2Accent2" refType="w" fact="0.3068"/>
                  <dgm:constr type="t" for="ch" forName="Child2Accent2" refType="h" fact="0.2781"/>
                  <dgm:constr type="w" for="ch" forName="Child2Accent2" refType="w" fact="0.0287"/>
                  <dgm:constr type="h" for="ch" forName="Child2Accent2" refType="h" fact="0.0381"/>
                  <dgm:constr type="l" for="ch" forName="Child2Accent3" refType="w" fact="0.2455"/>
                  <dgm:constr type="t" for="ch" forName="Child2Accent3" refType="h" fact="0.2781"/>
                  <dgm:constr type="w" for="ch" forName="Child2Accent3" refType="w" fact="0.0287"/>
                  <dgm:constr type="h" for="ch" forName="Child2Accent3" refType="h" fact="0.0381"/>
                  <dgm:constr type="l" for="ch" forName="Child2Accent4" refType="w" fact="0.1842"/>
                  <dgm:constr type="t" for="ch" forName="Child2Accent4" refType="h" fact="0.2781"/>
                  <dgm:constr type="w" for="ch" forName="Child2Accent4" refType="w" fact="0.0287"/>
                  <dgm:constr type="h" for="ch" forName="Child2Accent4" refType="h" fact="0.0381"/>
                  <dgm:constr type="l" for="ch" forName="Child2Accent5" refType="w" fact="0.1229"/>
                  <dgm:constr type="t" for="ch" forName="Child2Accent5" refType="h" fact="0.2781"/>
                  <dgm:constr type="w" for="ch" forName="Child2Accent5" refType="w" fact="0.0287"/>
                  <dgm:constr type="h" for="ch" forName="Child2Accent5" refType="h" fact="0.0381"/>
                  <dgm:constr type="l" for="ch" forName="Child3Accent1" refType="w" fact="0.284"/>
                  <dgm:constr type="t" for="ch" forName="Child3Accent1" refType="h" fact="0.5061"/>
                  <dgm:constr type="w" for="ch" forName="Child3Accent1" refType="w" fact="0.0574"/>
                  <dgm:constr type="h" for="ch" forName="Child3Accent1" refType="h" fact="0.0763"/>
                  <dgm:constr type="l" for="ch" forName="Child3Accent2" refType="w" fact="0.2272"/>
                  <dgm:constr type="t" for="ch" forName="Child3Accent2" refType="h" fact="0.5252"/>
                  <dgm:constr type="w" for="ch" forName="Child3Accent2" refType="w" fact="0.0287"/>
                  <dgm:constr type="h" for="ch" forName="Child3Accent2" refType="h" fact="0.0381"/>
                  <dgm:constr type="l" for="ch" forName="Child3Accent3" refType="w" fact="0.1705"/>
                  <dgm:constr type="t" for="ch" forName="Child3Accent3" refType="h" fact="0.5252"/>
                  <dgm:constr type="w" for="ch" forName="Child3Accent3" refType="w" fact="0.0287"/>
                  <dgm:constr type="h" for="ch" forName="Child3Accent3" refType="h" fact="0.0381"/>
                  <dgm:constr type="l" for="ch" forName="Child3Accent4" refType="w" fact="0.1137"/>
                  <dgm:constr type="t" for="ch" forName="Child3Accent4" refType="h" fact="0.5252"/>
                  <dgm:constr type="w" for="ch" forName="Child3Accent4" refType="w" fact="0.0287"/>
                  <dgm:constr type="h" for="ch" forName="Child3Accent4" refType="h" fact="0.0381"/>
                  <dgm:constr type="l" for="ch" forName="Child2Accent6" refType="w" fact="0.0615"/>
                  <dgm:constr type="t" for="ch" forName="Child2Accent6" refType="h" fact="0.2781"/>
                  <dgm:constr type="w" for="ch" forName="Child2Accent6" refType="w" fact="0.0287"/>
                  <dgm:constr type="h" for="ch" forName="Child2Accent6" refType="h" fact="0.0381"/>
                  <dgm:constr type="l" for="ch" forName="Child3Accent5" refType="w" fact="0.057"/>
                  <dgm:constr type="t" for="ch" forName="Child3Accent5" refType="h" fact="0.5252"/>
                  <dgm:constr type="w" for="ch" forName="Child3Accent5" refType="w" fact="0.0287"/>
                  <dgm:constr type="h" for="ch" forName="Child3Accent5" refType="h" fact="0.0381"/>
                  <dgm:constr type="l" for="ch" forName="Child2Accent7" refType="w" fact="0.0002"/>
                  <dgm:constr type="t" for="ch" forName="Child2Accent7" refType="h" fact="0.2781"/>
                  <dgm:constr type="w" for="ch" forName="Child2Accent7" refType="w" fact="0.0287"/>
                  <dgm:constr type="h" for="ch" forName="Child2Accent7" refType="h" fact="0.0381"/>
                  <dgm:constr type="l" for="ch" forName="Child3Accent6" refType="w" fact="0.0002"/>
                  <dgm:constr type="t" for="ch" forName="Child3Accent6" refType="h" fact="0.5252"/>
                  <dgm:constr type="w" for="ch" forName="Child3Accent6" refType="w" fact="0.0287"/>
                  <dgm:constr type="h" for="ch" forName="Child3Accent6" refType="h" fact="0.0381"/>
                  <dgm:constr type="l" for="ch" forName="Child3Accent7" refType="w" fact="0"/>
                  <dgm:constr type="t" for="ch" forName="Child3Accent7" refType="h" fact="0"/>
                  <dgm:constr type="w" for="ch" forName="Child3Accent7" refType="w" fact="0"/>
                  <dgm:constr type="h" for="ch" forName="Child3Accent7" refType="h" fact="0"/>
                  <dgm:constr type="l" for="ch" forName="Child4Accent1" refType="w" fact="0.3436"/>
                  <dgm:constr type="t" for="ch" forName="Child4Accent1" refType="h" fact="0.6908"/>
                  <dgm:constr type="w" for="ch" forName="Child4Accent1" refType="w" fact="0.0574"/>
                  <dgm:constr type="h" for="ch" forName="Child4Accent1" refType="h" fact="0.0763"/>
                  <dgm:constr type="l" for="ch" forName="Child4Accent2" refType="w" fact="0.3068"/>
                  <dgm:constr type="t" for="ch" forName="Child4Accent2" refType="h" fact="0.7684"/>
                  <dgm:constr type="w" for="ch" forName="Child4Accent2" refType="w" fact="0.0287"/>
                  <dgm:constr type="h" for="ch" forName="Child4Accent2" refType="h" fact="0.0381"/>
                  <dgm:constr type="l" for="ch" forName="Child4Accent3" refType="w" fact="0.2455"/>
                  <dgm:constr type="t" for="ch" forName="Child4Accent3" refType="h" fact="0.7684"/>
                  <dgm:constr type="w" for="ch" forName="Child4Accent3" refType="w" fact="0.0287"/>
                  <dgm:constr type="h" for="ch" forName="Child4Accent3" refType="h" fact="0.0381"/>
                  <dgm:constr type="l" for="ch" forName="Child4Accent4" refType="w" fact="0.1842"/>
                  <dgm:constr type="t" for="ch" forName="Child4Accent4" refType="h" fact="0.7684"/>
                  <dgm:constr type="w" for="ch" forName="Child4Accent4" refType="w" fact="0.0287"/>
                  <dgm:constr type="h" for="ch" forName="Child4Accent4" refType="h" fact="0.0381"/>
                  <dgm:constr type="l" for="ch" forName="Child4Accent5" refType="w" fact="0.1229"/>
                  <dgm:constr type="t" for="ch" forName="Child4Accent5" refType="h" fact="0.7684"/>
                  <dgm:constr type="w" for="ch" forName="Child4Accent5" refType="w" fact="0.0287"/>
                  <dgm:constr type="h" for="ch" forName="Child4Accent5" refType="h" fact="0.0381"/>
                  <dgm:constr type="l" for="ch" forName="Child4Accent6" refType="w" fact="0.0615"/>
                  <dgm:constr type="t" for="ch" forName="Child4Accent6" refType="h" fact="0.7684"/>
                  <dgm:constr type="w" for="ch" forName="Child4Accent6" refType="w" fact="0.0287"/>
                  <dgm:constr type="h" for="ch" forName="Child4Accent6" refType="h" fact="0.0381"/>
                  <dgm:constr type="l" for="ch" forName="Child4Accent7" refType="w" fact="0.0002"/>
                  <dgm:constr type="t" for="ch" forName="Child4Accent7" refType="h" fact="0.7684"/>
                  <dgm:constr type="w" for="ch" forName="Child4Accent7" refType="w" fact="0.0287"/>
                  <dgm:constr type="h" for="ch" forName="Child4Accent7" refType="h" fact="0.0381"/>
                  <dgm:constr type="l" for="ch" forName="Child4Accent8" refType="w" fact="0"/>
                  <dgm:constr type="t" for="ch" forName="Child4Accent8" refType="h" fact="0"/>
                  <dgm:constr type="w" for="ch" forName="Child4Accent8" refType="w" fact="0"/>
                  <dgm:constr type="h" for="ch" forName="Child4Accent8" refType="h" fact="0"/>
                  <dgm:constr type="l" for="ch" forName="ParentAccent1" refType="w" fact="0.9713"/>
                  <dgm:constr type="t" for="ch" forName="ParentAccent1" refType="h" fact="0.5252"/>
                  <dgm:constr type="w" for="ch" forName="ParentAccent1" refType="w" fact="0.0287"/>
                  <dgm:constr type="h" for="ch" forName="ParentAccent1" refType="h" fact="0.0381"/>
                  <dgm:constr type="l" for="ch" forName="ParentAccent2" refType="w" fact="0.9187"/>
                  <dgm:constr type="t" for="ch" forName="ParentAccent2" refType="h" fact="0.5252"/>
                  <dgm:constr type="w" for="ch" forName="ParentAccent2" refType="w" fact="0.0287"/>
                  <dgm:constr type="h" for="ch" forName="ParentAccent2" refType="h" fact="0.0381"/>
                  <dgm:constr type="l" for="ch" forName="ParentAccent3" refType="w" fact="0.8661"/>
                  <dgm:constr type="t" for="ch" forName="ParentAccent3" refType="h" fact="0.5252"/>
                  <dgm:constr type="w" for="ch" forName="ParentAccent3" refType="w" fact="0.0287"/>
                  <dgm:constr type="h" for="ch" forName="ParentAccent3" refType="h" fact="0.0381"/>
                  <dgm:constr type="l" for="ch" forName="ParentAccent4" refType="w" fact="0.8136"/>
                  <dgm:constr type="t" for="ch" forName="ParentAccent4" refType="h" fact="0.5252"/>
                  <dgm:constr type="w" for="ch" forName="ParentAccent4" refType="w" fact="0.0287"/>
                  <dgm:constr type="h" for="ch" forName="ParentAccent4" refType="h" fact="0.0381"/>
                  <dgm:constr type="l" for="ch" forName="ParentAccent5" refType="w" fact="0.761"/>
                  <dgm:constr type="t" for="ch" forName="ParentAccent5" refType="h" fact="0.5252"/>
                  <dgm:constr type="w" for="ch" forName="ParentAccent5" refType="w" fact="0.0287"/>
                  <dgm:constr type="h" for="ch" forName="ParentAccent5" refType="h" fact="0.0381"/>
                  <dgm:constr type="l" for="ch" forName="ParentAccent6" refType="w" fact="0.6797"/>
                  <dgm:constr type="t" for="ch" forName="ParentAccent6" refType="h" fact="0.5061"/>
                  <dgm:constr type="w" for="ch" forName="ParentAccent6" refType="w" fact="0.0574"/>
                  <dgm:constr type="h" for="ch" forName="ParentAccent6" refType="h" fact="0.0763"/>
                  <dgm:constr type="l" for="ch" forName="ParentAccent7" refType="w" fact="0.9245"/>
                  <dgm:constr type="t" for="ch" forName="ParentAccent7" refType="h" fact="0.4464"/>
                  <dgm:constr type="w" for="ch" forName="ParentAccent7" refType="w" fact="0.0287"/>
                  <dgm:constr type="h" for="ch" forName="ParentAccent7" refType="h" fact="0.0381"/>
                  <dgm:constr type="l" for="ch" forName="ParentAccent8" refType="w" fact="0.9245"/>
                  <dgm:constr type="t" for="ch" forName="ParentAccent8" refType="h" fact="0.6045"/>
                  <dgm:constr type="w" for="ch" forName="ParentAccent8" refType="w" fact="0.0287"/>
                  <dgm:constr type="h" for="ch" forName="ParentAccent8" refType="h" fact="0.0381"/>
                  <dgm:constr type="l" for="ch" forName="ParentAccent9" refType="w" fact="0.9501"/>
                  <dgm:constr type="t" for="ch" forName="ParentAccent9" refType="h" fact="0.4807"/>
                  <dgm:constr type="w" for="ch" forName="ParentAccent9" refType="w" fact="0.0287"/>
                  <dgm:constr type="h" for="ch" forName="ParentAccent9" refType="h" fact="0.0381"/>
                  <dgm:constr type="l" for="ch" forName="ParentAccent10" refType="w" fact="0.9518"/>
                  <dgm:constr type="t" for="ch" forName="ParentAccent10" refType="h" fact="0.5705"/>
                  <dgm:constr type="w" for="ch" forName="ParentAccent10" refType="w" fact="0.0287"/>
                  <dgm:constr type="h" for="ch" forName="ParentAccent10" refType="h" fact="0.0381"/>
                  <dgm:constr type="l" for="ch" forName="Child1Accent1" refType="w" fact="0.4819"/>
                  <dgm:constr type="t" for="ch" forName="Child1Accent1" refType="h" fact="0.2457"/>
                  <dgm:constr type="w" for="ch" forName="Child1Accent1" refType="w" fact="0.0574"/>
                  <dgm:constr type="h" for="ch" forName="Child1Accent1" refType="h" fact="0.0763"/>
                  <dgm:constr type="l" for="ch" forName="Child1Accent4" refType="w" fact="0.3653"/>
                  <dgm:constr type="t" for="ch" forName="Child1Accent4" refType="h" fact="0.097"/>
                  <dgm:constr type="w" for="ch" forName="Child1Accent4" refType="w" fact="0.0287"/>
                  <dgm:constr type="h" for="ch" forName="Child1Accent4" refType="h" fact="0.0381"/>
                  <dgm:constr type="l" for="ch" forName="Child1Accent5" refType="w" fact="0.304"/>
                  <dgm:constr type="t" for="ch" forName="Child1Accent5" refType="h" fact="0.097"/>
                  <dgm:constr type="w" for="ch" forName="Child1Accent5" refType="w" fact="0.0287"/>
                  <dgm:constr type="h" for="ch" forName="Child1Accent5" refType="h" fact="0.0381"/>
                  <dgm:constr type="l" for="ch" forName="Child1Accent6" refType="w" fact="0.2426"/>
                  <dgm:constr type="t" for="ch" forName="Child1Accent6" refType="h" fact="0.097"/>
                  <dgm:constr type="w" for="ch" forName="Child1Accent6" refType="w" fact="0.0287"/>
                  <dgm:constr type="h" for="ch" forName="Child1Accent6" refType="h" fact="0.0381"/>
                  <dgm:constr type="l" for="ch" forName="Child1Accent7" refType="w" fact="0.1813"/>
                  <dgm:constr type="t" for="ch" forName="Child1Accent7" refType="h" fact="0.097"/>
                  <dgm:constr type="w" for="ch" forName="Child1Accent7" refType="w" fact="0.0287"/>
                  <dgm:constr type="h" for="ch" forName="Child1Accent7" refType="h" fact="0.0381"/>
                  <dgm:constr type="l" for="ch" forName="Child1Accent8" refType="w" fact="0.12"/>
                  <dgm:constr type="t" for="ch" forName="Child1Accent8" refType="h" fact="0.097"/>
                  <dgm:constr type="w" for="ch" forName="Child1Accent8" refType="w" fact="0.0287"/>
                  <dgm:constr type="h" for="ch" forName="Child1Accent8" refType="h" fact="0.0381"/>
                  <dgm:constr type="l" for="ch" forName="Child1Accent9" refType="w" fact="0.0587"/>
                  <dgm:constr type="t" for="ch" forName="Child1Accent9" refType="h" fact="0.097"/>
                  <dgm:constr type="w" for="ch" forName="Child1Accent9" refType="w" fact="0.0287"/>
                  <dgm:constr type="h" for="ch" forName="Child1Accent9" refType="h" fact="0.0381"/>
                  <dgm:constr type="l" for="ch" forName="Child5Accent1" refType="w" fact="0.4819"/>
                  <dgm:constr type="t" for="ch" forName="Child5Accent1" refType="h" fact="0.7601"/>
                  <dgm:constr type="w" for="ch" forName="Child5Accent1" refType="w" fact="0.0574"/>
                  <dgm:constr type="h" for="ch" forName="Child5Accent1" refType="h" fact="0.0763"/>
                  <dgm:constr type="l" for="ch" forName="Child5Accent4" refType="w" fact="0.3653"/>
                  <dgm:constr type="t" for="ch" forName="Child5Accent4" refType="h" fact="0.9619"/>
                  <dgm:constr type="w" for="ch" forName="Child5Accent4" refType="w" fact="0.0287"/>
                  <dgm:constr type="h" for="ch" forName="Child5Accent4" refType="h" fact="0.0381"/>
                  <dgm:constr type="l" for="ch" forName="Child5Accent5" refType="w" fact="0.304"/>
                  <dgm:constr type="t" for="ch" forName="Child5Accent5" refType="h" fact="0.9619"/>
                  <dgm:constr type="w" for="ch" forName="Child5Accent5" refType="w" fact="0.0287"/>
                  <dgm:constr type="h" for="ch" forName="Child5Accent5" refType="h" fact="0.0381"/>
                  <dgm:constr type="l" for="ch" forName="Child5Accent6" refType="w" fact="0.2426"/>
                  <dgm:constr type="t" for="ch" forName="Child5Accent6" refType="h" fact="0.9619"/>
                  <dgm:constr type="w" for="ch" forName="Child5Accent6" refType="w" fact="0.0287"/>
                  <dgm:constr type="h" for="ch" forName="Child5Accent6" refType="h" fact="0.0381"/>
                  <dgm:constr type="l" for="ch" forName="Child5Accent7" refType="w" fact="0.1813"/>
                  <dgm:constr type="t" for="ch" forName="Child5Accent7" refType="h" fact="0.9619"/>
                  <dgm:constr type="w" for="ch" forName="Child5Accent7" refType="w" fact="0.0287"/>
                  <dgm:constr type="h" for="ch" forName="Child5Accent7" refType="h" fact="0.0381"/>
                  <dgm:constr type="l" for="ch" forName="Child5Accent8" refType="w" fact="0.12"/>
                  <dgm:constr type="t" for="ch" forName="Child5Accent8" refType="h" fact="0.9619"/>
                  <dgm:constr type="w" for="ch" forName="Child5Accent8" refType="w" fact="0.0287"/>
                  <dgm:constr type="h" for="ch" forName="Child5Accent8" refType="h" fact="0.0381"/>
                  <dgm:constr type="l" for="ch" forName="Child5Accent9" refType="w" fact="0.0587"/>
                  <dgm:constr type="t" for="ch" forName="Child5Accent9" refType="h" fact="0.9619"/>
                  <dgm:constr type="w" for="ch" forName="Child5Accent9" refType="w" fact="0.0287"/>
                  <dgm:constr type="h" for="ch" forName="Child5Accent9" refType="h" fact="0.0381"/>
                  <dgm:constr type="l" for="ch" forName="Child5Accent2" refType="w" fact="0.453"/>
                  <dgm:constr type="t" for="ch" forName="Child5Accent2" refType="h" fact="0.8375"/>
                  <dgm:constr type="w" for="ch" forName="Child5Accent2" refType="w" fact="0.0287"/>
                  <dgm:constr type="h" for="ch" forName="Child5Accent2" refType="h" fact="0.0381"/>
                  <dgm:constr type="l" for="ch" forName="Child5Accent3" refType="w" fact="0.4118"/>
                  <dgm:constr type="t" for="ch" forName="Child5Accent3" refType="h" fact="0.8991"/>
                  <dgm:constr type="w" for="ch" forName="Child5Accent3" refType="w" fact="0.0287"/>
                  <dgm:constr type="h" for="ch" forName="Child5Accent3" refType="h" fact="0.0381"/>
                  <dgm:constr type="l" for="ch" forName="Child1Accent2" refType="w" fact="0.4458"/>
                  <dgm:constr type="t" for="ch" forName="Child1Accent2" refType="h" fact="0.2004"/>
                  <dgm:constr type="w" for="ch" forName="Child1Accent2" refType="w" fact="0.0287"/>
                  <dgm:constr type="h" for="ch" forName="Child1Accent2" refType="h" fact="0.0381"/>
                  <dgm:constr type="l" for="ch" forName="Child1Accent3" refType="w" fact="0.4054"/>
                  <dgm:constr type="t" for="ch" forName="Child1Accent3" refType="h" fact="0.1445"/>
                  <dgm:constr type="w" for="ch" forName="Child1Accent3" refType="w" fact="0.0287"/>
                  <dgm:constr type="h" for="ch" forName="Child1Accent3" refType="h" fact="0.0381"/>
                  <dgm:constr type="l" for="ch" forName="Child5" refType="w" fact="0.0581"/>
                  <dgm:constr type="t" for="ch" forName="Child5" refType="h" fact="0.8635"/>
                  <dgm:constr type="w" for="ch" forName="Child5" refType="w" fact="0.3364"/>
                  <dgm:constr type="h" for="ch" forName="Child5" refType="h" fact="0.0981"/>
                  <dgm:constr type="l" for="ch" forName="Child4" refType="w" fact="0"/>
                  <dgm:constr type="t" for="ch" forName="Child4" refType="h" fact="0.6701"/>
                  <dgm:constr type="w" for="ch" forName="Child4" refType="w" fact="0.3364"/>
                  <dgm:constr type="h" for="ch" forName="Child4" refType="h" fact="0.0981"/>
                  <dgm:constr type="l" for="ch" forName="Child3" refType="w" fact="0"/>
                  <dgm:constr type="t" for="ch" forName="Child3" refType="h" fact="0.4276"/>
                  <dgm:constr type="w" for="ch" forName="Child3" refType="w" fact="0.2544"/>
                  <dgm:constr type="h" for="ch" forName="Child3" refType="h" fact="0.0981"/>
                  <dgm:constr type="l" for="ch" forName="Child2" refType="w" fact="0"/>
                  <dgm:constr type="t" for="ch" forName="Child2" refType="h" fact="0.1798"/>
                  <dgm:constr type="w" for="ch" forName="Child2" refType="w" fact="0.3364"/>
                  <dgm:constr type="h" for="ch" forName="Child2" refType="h" fact="0.0981"/>
                  <dgm:constr type="l" for="ch" forName="Child1" refType="w" fact="0.0581"/>
                  <dgm:constr type="t" for="ch" forName="Child1" refType="h" fact="0"/>
                  <dgm:constr type="w" for="ch" forName="Child1" refType="w" fact="0.3364"/>
                  <dgm:constr type="h" for="ch" forName="Child1" refType="h" fact="0.0981"/>
                  <dgm:constr type="l" for="ch" forName="Parent" refType="w" fact="0.3653"/>
                  <dgm:constr type="t" for="ch" forName="Parent" refType="h" fact="0.3513"/>
                  <dgm:constr type="w" for="ch" forName="Parent" refType="w" fact="0.2906"/>
                  <dgm:constr type="h" for="ch" forName="Parent" refType="h" fact="0.3859"/>
                </dgm:constrLst>
              </dgm:else>
            </dgm:choose>
          </dgm:if>
          <dgm:else name="Name13">
            <dgm:choose name="Name14">
              <dgm:if name="Name15" axis="ch" ptType="node" func="cnt" op="equ" val="0">
                <dgm:alg type="composite">
                  <dgm:param type="ar" val="2.1059"/>
                </dgm:alg>
                <dgm:constrLst>
                  <dgm:constr type="r" for="ch" forName="Parent" refType="w"/>
                  <dgm:constr type="t" for="ch" forName="Parent" refType="h" fact="0"/>
                  <dgm:constr type="w" for="ch" forName="Parent" refType="w" fact="0.4749"/>
                  <dgm:constr type="h" for="ch" forName="Parent" refType="h"/>
                  <dgm:constr type="r" for="ch" forName="ParentAccent1" refType="w" fact="0.0469"/>
                  <dgm:constr type="t" for="ch" forName="ParentAccent1" refType="h" fact="0.4506"/>
                  <dgm:constr type="w" for="ch" forName="ParentAccent1" refType="w" fact="0.0469"/>
                  <dgm:constr type="h" for="ch" forName="ParentAccent1" refType="h" fact="0.0988"/>
                  <dgm:constr type="r" for="ch" forName="ParentAccent2" refType="w" fact="0.1266"/>
                  <dgm:constr type="t" for="ch" forName="ParentAccent2" refType="h" fact="0.4506"/>
                  <dgm:constr type="w" for="ch" forName="ParentAccent2" refType="w" fact="0.0469"/>
                  <dgm:constr type="h" for="ch" forName="ParentAccent2" refType="h" fact="0.0988"/>
                  <dgm:constr type="r" for="ch" forName="ParentAccent3" refType="w" fact="0.2063"/>
                  <dgm:constr type="t" for="ch" forName="ParentAccent3" refType="h" fact="0.4506"/>
                  <dgm:constr type="w" for="ch" forName="ParentAccent3" refType="w" fact="0.0469"/>
                  <dgm:constr type="h" for="ch" forName="ParentAccent3" refType="h" fact="0.0988"/>
                  <dgm:constr type="r" for="ch" forName="ParentAccent4" refType="w" fact="0.286"/>
                  <dgm:constr type="t" for="ch" forName="ParentAccent4" refType="h" fact="0.4506"/>
                  <dgm:constr type="w" for="ch" forName="ParentAccent4" refType="w" fact="0.0469"/>
                  <dgm:constr type="h" for="ch" forName="ParentAccent4" refType="h" fact="0.0988"/>
                  <dgm:constr type="r" for="ch" forName="ParentAccent5" refType="w" fact="0.3657"/>
                  <dgm:constr type="t" for="ch" forName="ParentAccent5" refType="h" fact="0.4506"/>
                  <dgm:constr type="w" for="ch" forName="ParentAccent5" refType="w" fact="0.0469"/>
                  <dgm:constr type="h" for="ch" forName="ParentAccent5" refType="h" fact="0.0988"/>
                  <dgm:constr type="r" for="ch" forName="ParentAccent6" refType="w" fact="0.4924"/>
                  <dgm:constr type="t" for="ch" forName="ParentAccent6" refType="h" fact="0.4012"/>
                  <dgm:constr type="w" for="ch" forName="ParentAccent6" refType="w" fact="0.0939"/>
                  <dgm:constr type="h" for="ch" forName="ParentAccent6" refType="h" fact="0.1976"/>
                  <dgm:constr type="r" for="ch" forName="ParentAccent7" refType="w" fact="0.1234"/>
                  <dgm:constr type="t" for="ch" forName="ParentAccent7" refType="h" fact="0.2465"/>
                  <dgm:constr type="w" for="ch" forName="ParentAccent7" refType="w" fact="0.0469"/>
                  <dgm:constr type="h" for="ch" forName="ParentAccent7" refType="h" fact="0.0988"/>
                  <dgm:constr type="r" for="ch" forName="ParentAccent8" refType="w" fact="0.1234"/>
                  <dgm:constr type="t" for="ch" forName="ParentAccent8" refType="h" fact="0.6562"/>
                  <dgm:constr type="w" for="ch" forName="ParentAccent8" refType="w" fact="0.0469"/>
                  <dgm:constr type="h" for="ch" forName="ParentAccent8" refType="h" fact="0.0988"/>
                  <dgm:constr type="r" for="ch" forName="ParentAccent9" refType="w" fact="0.0815"/>
                  <dgm:constr type="t" for="ch" forName="ParentAccent9" refType="h" fact="0.3353"/>
                  <dgm:constr type="w" for="ch" forName="ParentAccent9" refType="w" fact="0.0469"/>
                  <dgm:constr type="h" for="ch" forName="ParentAccent9" refType="h" fact="0.0988"/>
                  <dgm:constr type="r" for="ch" forName="ParentAccent10" refType="w" fact="0.0787"/>
                  <dgm:constr type="t" for="ch" forName="ParentAccent10" refType="h" fact="0.5679"/>
                  <dgm:constr type="w" for="ch" forName="ParentAccent10" refType="w" fact="0.0469"/>
                  <dgm:constr type="h" for="ch" forName="ParentAccent10" refType="h" fact="0.0988"/>
                </dgm:constrLst>
              </dgm:if>
              <dgm:if name="Name16" axis="ch" ptType="node" func="cnt" op="equ" val="1">
                <dgm:alg type="composite">
                  <dgm:param type="ar" val="3.4411"/>
                </dgm:alg>
                <dgm:constrLst>
                  <dgm:constr type="primFontSz" for="des" forName="Child1" val="65"/>
                  <dgm:constr type="primFontSz" for="des" forName="Child1" refType="primFontSz" refFor="des" refForName="Parent" op="lte"/>
                  <dgm:constr type="r" for="ch" forName="Child1Accent1" refType="w" fact="0.716"/>
                  <dgm:constr type="t" for="ch" forName="Child1Accent1" refType="h" fact="0.4012"/>
                  <dgm:constr type="w" for="ch" forName="Child1Accent1" refType="w" fact="0.0574"/>
                  <dgm:constr type="h" for="ch" forName="Child1Accent1" refType="h" fact="0.1976"/>
                  <dgm:constr type="r" for="ch" forName="Child1Accent2" refType="w" fact="0.7728"/>
                  <dgm:constr type="t" for="ch" forName="Child1Accent2" refType="h" fact="0.4506"/>
                  <dgm:constr type="w" for="ch" forName="Child1Accent2" refType="w" fact="0.0287"/>
                  <dgm:constr type="h" for="ch" forName="Child1Accent2" refType="h" fact="0.0988"/>
                  <dgm:constr type="r" for="ch" forName="Child1Accent3" refType="w" fact="0.8295"/>
                  <dgm:constr type="t" for="ch" forName="Child1Accent3" refType="h" fact="0.4506"/>
                  <dgm:constr type="w" for="ch" forName="Child1Accent3" refType="w" fact="0.0287"/>
                  <dgm:constr type="h" for="ch" forName="Child1Accent3" refType="h" fact="0.0988"/>
                  <dgm:constr type="r" for="ch" forName="Child1Accent4" refType="w" fact="0.8863"/>
                  <dgm:constr type="t" for="ch" forName="Child1Accent4" refType="h" fact="0.4506"/>
                  <dgm:constr type="w" for="ch" forName="Child1Accent4" refType="w" fact="0.0287"/>
                  <dgm:constr type="h" for="ch" forName="Child1Accent4" refType="h" fact="0.0988"/>
                  <dgm:constr type="r" for="ch" forName="Child1Accent5" refType="w" fact="0.943"/>
                  <dgm:constr type="t" for="ch" forName="Child1Accent5" refType="h" fact="0.4506"/>
                  <dgm:constr type="w" for="ch" forName="Child1Accent5" refType="w" fact="0.0287"/>
                  <dgm:constr type="h" for="ch" forName="Child1Accent5" refType="h" fact="0.0988"/>
                  <dgm:constr type="r" for="ch" forName="Child1Accent6" refType="w" fact="0.9998"/>
                  <dgm:constr type="t" for="ch" forName="Child1Accent6" refType="h" fact="0.4506"/>
                  <dgm:constr type="w" for="ch" forName="Child1Accent6" refType="w" fact="0.0287"/>
                  <dgm:constr type="h" for="ch" forName="Child1Accent6" refType="h" fact="0.0988"/>
                  <dgm:constr type="l" for="ch" forName="Child1Accent7" refType="w" fact="0"/>
                  <dgm:constr type="t" for="ch" forName="Child1Accent7" refType="h" fact="0"/>
                  <dgm:constr type="w" for="ch" forName="Child1Accent7" refType="w" fact="0"/>
                  <dgm:constr type="h" for="ch" forName="Child1Accent7" refType="h" fact="0"/>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ParentAccent1" refType="w" fact="0.0287"/>
                  <dgm:constr type="t" for="ch" forName="ParentAccent1" refType="h" fact="0.4506"/>
                  <dgm:constr type="w" for="ch" forName="ParentAccent1" refType="w" fact="0.0287"/>
                  <dgm:constr type="h" for="ch" forName="ParentAccent1" refType="h" fact="0.0988"/>
                  <dgm:constr type="r" for="ch" forName="ParentAccent2" refType="w" fact="0.0813"/>
                  <dgm:constr type="t" for="ch" forName="ParentAccent2" refType="h" fact="0.4506"/>
                  <dgm:constr type="w" for="ch" forName="ParentAccent2" refType="w" fact="0.0287"/>
                  <dgm:constr type="h" for="ch" forName="ParentAccent2" refType="h" fact="0.0988"/>
                  <dgm:constr type="r" for="ch" forName="ParentAccent3" refType="w" fact="0.1339"/>
                  <dgm:constr type="t" for="ch" forName="ParentAccent3" refType="h" fact="0.4506"/>
                  <dgm:constr type="w" for="ch" forName="ParentAccent3" refType="w" fact="0.0287"/>
                  <dgm:constr type="h" for="ch" forName="ParentAccent3" refType="h" fact="0.0988"/>
                  <dgm:constr type="r" for="ch" forName="ParentAccent4" refType="w" fact="0.1864"/>
                  <dgm:constr type="t" for="ch" forName="ParentAccent4" refType="h" fact="0.4506"/>
                  <dgm:constr type="w" for="ch" forName="ParentAccent4" refType="w" fact="0.0287"/>
                  <dgm:constr type="h" for="ch" forName="ParentAccent4" refType="h" fact="0.0988"/>
                  <dgm:constr type="r" for="ch" forName="ParentAccent5" refType="w" fact="0.239"/>
                  <dgm:constr type="t" for="ch" forName="ParentAccent5" refType="h" fact="0.4506"/>
                  <dgm:constr type="w" for="ch" forName="ParentAccent5" refType="w" fact="0.0287"/>
                  <dgm:constr type="h" for="ch" forName="ParentAccent5" refType="h" fact="0.0988"/>
                  <dgm:constr type="r" for="ch" forName="ParentAccent6" refType="w" fact="0.3203"/>
                  <dgm:constr type="t" for="ch" forName="ParentAccent6" refType="h" fact="0.4012"/>
                  <dgm:constr type="w" for="ch" forName="ParentAccent6" refType="w" fact="0.0574"/>
                  <dgm:constr type="h" for="ch" forName="ParentAccent6" refType="h" fact="0.1976"/>
                  <dgm:constr type="r" for="ch" forName="ParentAccent7" refType="w" fact="0.0755"/>
                  <dgm:constr type="t" for="ch" forName="ParentAccent7" refType="h" fact="0.2465"/>
                  <dgm:constr type="w" for="ch" forName="ParentAccent7" refType="w" fact="0.0287"/>
                  <dgm:constr type="h" for="ch" forName="ParentAccent7" refType="h" fact="0.0988"/>
                  <dgm:constr type="r" for="ch" forName="ParentAccent8" refType="w" fact="0.0755"/>
                  <dgm:constr type="t" for="ch" forName="ParentAccent8" refType="h" fact="0.6562"/>
                  <dgm:constr type="w" for="ch" forName="ParentAccent8" refType="w" fact="0.0287"/>
                  <dgm:constr type="h" for="ch" forName="ParentAccent8" refType="h" fact="0.0988"/>
                  <dgm:constr type="r" for="ch" forName="ParentAccent9" refType="w" fact="0.0499"/>
                  <dgm:constr type="t" for="ch" forName="ParentAccent9" refType="h" fact="0.3353"/>
                  <dgm:constr type="w" for="ch" forName="ParentAccent9" refType="w" fact="0.0287"/>
                  <dgm:constr type="h" for="ch" forName="ParentAccent9" refType="h" fact="0.0988"/>
                  <dgm:constr type="r" for="ch" forName="ParentAccent10" refType="w" fact="0.0482"/>
                  <dgm:constr type="t" for="ch" forName="ParentAccent10" refType="h" fact="0.5679"/>
                  <dgm:constr type="w" for="ch" forName="ParentAccent10" refType="w" fact="0.0287"/>
                  <dgm:constr type="h" for="ch" forName="ParentAccent10" refType="h" fact="0.0988"/>
                  <dgm:constr type="r" for="ch" forName="Child1" refType="w"/>
                  <dgm:constr type="t" for="ch" forName="Child1" refType="h" fact="0.1978"/>
                  <dgm:constr type="w" for="ch" forName="Child1" refType="w" fact="0.2544"/>
                  <dgm:constr type="h" for="ch" forName="Child1" refType="h" fact="0.2541"/>
                  <dgm:constr type="r" for="ch" forName="Parent" refType="w" fact="0.6347"/>
                  <dgm:constr type="t" for="ch" forName="Parent" refType="h" fact="0"/>
                  <dgm:constr type="w" for="ch" forName="Parent" refType="w" fact="0.2906"/>
                  <dgm:constr type="h" for="ch" forName="Parent" refType="h"/>
                </dgm:constrLst>
              </dgm:if>
              <dgm:if name="Name17" axis="ch" ptType="node" func="cnt" op="equ" val="2">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l" for="ch" forName="Child1Accent8" refType="w" fact="0"/>
                  <dgm:constr type="t" for="ch" forName="Child1Accent8" refType="h" fact="0"/>
                  <dgm:constr type="w" for="ch" forName="Child1Accent8" refType="w" fact="0"/>
                  <dgm:constr type="h" for="ch" forName="Child1Accent8" refType="h" fact="0"/>
                  <dgm:constr type="l" for="ch" forName="Child1Accent9" refType="w" fact="0"/>
                  <dgm:constr type="t" for="ch" forName="Child1Accent9" refType="h" fact="0"/>
                  <dgm:constr type="w" for="ch" forName="Child1Accent9" refType="w" fact="0"/>
                  <dgm:constr type="h" for="ch" forName="Child1Accent9" refType="h" fact="0"/>
                  <dgm:constr type="r" for="ch" forName="Child2Accent1" refType="w" fact="0.6564"/>
                  <dgm:constr type="t" for="ch" forName="Child2Accent1" refType="h" fact="0.8153"/>
                  <dgm:constr type="w" for="ch" forName="Child2Accent1" refType="w" fact="0.0574"/>
                  <dgm:constr type="h" for="ch" forName="Child2Accent1" refType="h" fact="0.1217"/>
                  <dgm:constr type="r" for="ch" forName="Child2Accent2" refType="w" fact="0.6932"/>
                  <dgm:constr type="t" for="ch" forName="Child2Accent2" refType="h" fact="0.9392"/>
                  <dgm:constr type="w" for="ch" forName="Child2Accent2" refType="w" fact="0.0287"/>
                  <dgm:constr type="h" for="ch" forName="Child2Accent2" refType="h" fact="0.0608"/>
                  <dgm:constr type="r" for="ch" forName="Child2Accent3" refType="w" fact="0.7545"/>
                  <dgm:constr type="t" for="ch" forName="Child2Accent3" refType="h" fact="0.9392"/>
                  <dgm:constr type="w" for="ch" forName="Child2Accent3" refType="w" fact="0.0287"/>
                  <dgm:constr type="h" for="ch" forName="Child2Accent3" refType="h" fact="0.0608"/>
                  <dgm:constr type="r" for="ch" forName="Child2Accent4" refType="w" fact="0.8158"/>
                  <dgm:constr type="t" for="ch" forName="Child2Accent4" refType="h" fact="0.9392"/>
                  <dgm:constr type="w" for="ch" forName="Child2Accent4" refType="w" fact="0.0287"/>
                  <dgm:constr type="h" for="ch" forName="Child2Accent4" refType="h" fact="0.0608"/>
                  <dgm:constr type="r" for="ch" forName="Child2Accent5" refType="w" fact="0.8771"/>
                  <dgm:constr type="t" for="ch" forName="Child2Accent5" refType="h" fact="0.9392"/>
                  <dgm:constr type="w" for="ch" forName="Child2Accent5" refType="w" fact="0.0287"/>
                  <dgm:constr type="h" for="ch" forName="Child2Accent5" refType="h" fact="0.0608"/>
                  <dgm:constr type="r" for="ch" forName="Child2Accent6" refType="w" fact="0.9385"/>
                  <dgm:constr type="t" for="ch" forName="Child2Accent6" refType="h" fact="0.9392"/>
                  <dgm:constr type="w" for="ch" forName="Child2Accent6" refType="w" fact="0.0287"/>
                  <dgm:constr type="h" for="ch" forName="Child2Accent6" refType="h" fact="0.0608"/>
                  <dgm:constr type="r" for="ch" forName="Child2Accent7" refType="w" fact="0.9998"/>
                  <dgm:constr type="t" for="ch" forName="Child2Accent7" refType="h" fact="0.9392"/>
                  <dgm:constr type="w" for="ch" forName="Child2Accent7" refType="w" fact="0.0287"/>
                  <dgm:constr type="h" for="ch" forName="Child2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2" refType="w"/>
                  <dgm:constr type="t" for="ch" forName="Child2" refType="h" fact="0.7822"/>
                  <dgm:constr type="w" for="ch" forName="Child2" refType="w" fact="0.336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8" axis="ch" ptType="node" func="cnt" op="equ" val="3">
                <dgm:alg type="composite">
                  <dgm:param type="ar" val="2.1185"/>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Child1Accent1" refType="w" fact="0.6564"/>
                  <dgm:constr type="t" for="ch" forName="Child1Accent1" refType="h" fact="0.2211"/>
                  <dgm:constr type="w" for="ch" forName="Child1Accent1" refType="w" fact="0.0574"/>
                  <dgm:constr type="h" for="ch" forName="Child1Accent1" refType="h" fact="0.1217"/>
                  <dgm:constr type="r" for="ch" forName="Child1Accent2" refType="w" fact="0.6932"/>
                  <dgm:constr type="t" for="ch" forName="Child1Accent2" refType="h" fact="0.1569"/>
                  <dgm:constr type="w" for="ch" forName="Child1Accent2" refType="w" fact="0.0287"/>
                  <dgm:constr type="h" for="ch" forName="Child1Accent2" refType="h" fact="0.0608"/>
                  <dgm:constr type="r" for="ch" forName="Child1Accent3" refType="w" fact="0.7545"/>
                  <dgm:constr type="t" for="ch" forName="Child1Accent3" refType="h" fact="0.1569"/>
                  <dgm:constr type="w" for="ch" forName="Child1Accent3" refType="w" fact="0.0287"/>
                  <dgm:constr type="h" for="ch" forName="Child1Accent3" refType="h" fact="0.0608"/>
                  <dgm:constr type="r" for="ch" forName="Child1Accent4" refType="w" fact="0.8158"/>
                  <dgm:constr type="t" for="ch" forName="Child1Accent4" refType="h" fact="0.1569"/>
                  <dgm:constr type="w" for="ch" forName="Child1Accent4" refType="w" fact="0.0287"/>
                  <dgm:constr type="h" for="ch" forName="Child1Accent4" refType="h" fact="0.0608"/>
                  <dgm:constr type="r" for="ch" forName="Child1Accent5" refType="w" fact="0.8771"/>
                  <dgm:constr type="t" for="ch" forName="Child1Accent5" refType="h" fact="0.1569"/>
                  <dgm:constr type="w" for="ch" forName="Child1Accent5" refType="w" fact="0.0287"/>
                  <dgm:constr type="h" for="ch" forName="Child1Accent5" refType="h" fact="0.0608"/>
                  <dgm:constr type="r" for="ch" forName="Child1Accent6" refType="w" fact="0.9385"/>
                  <dgm:constr type="t" for="ch" forName="Child1Accent6" refType="h" fact="0.1569"/>
                  <dgm:constr type="w" for="ch" forName="Child1Accent6" refType="w" fact="0.0287"/>
                  <dgm:constr type="h" for="ch" forName="Child1Accent6" refType="h" fact="0.0608"/>
                  <dgm:constr type="r" for="ch" forName="Child1Accent7" refType="w" fact="0.9998"/>
                  <dgm:constr type="t" for="ch" forName="Child1Accent7" refType="h" fact="0.1569"/>
                  <dgm:constr type="w" for="ch" forName="Child1Accent7" refType="w" fact="0.0287"/>
                  <dgm:constr type="h" for="ch" forName="Child1Accent7" refType="h" fact="0.0608"/>
                  <dgm:constr type="r" for="ch" forName="Child1Accent8" refType="w" fact="0"/>
                  <dgm:constr type="t" for="ch" forName="Child1Accent8" refType="h" fact="0"/>
                  <dgm:constr type="w" for="ch" forName="Child1Accent8" refType="w" fact="0"/>
                  <dgm:constr type="h" for="ch" forName="Child1Accent8" refType="h" fact="0"/>
                  <dgm:constr type="r" for="ch" forName="Child1Accent9" refType="w" fact="0"/>
                  <dgm:constr type="t" for="ch" forName="Child1Accent9" refType="h" fact="0"/>
                  <dgm:constr type="w" for="ch" forName="Child1Accent9" refType="w" fact="0"/>
                  <dgm:constr type="h" for="ch" forName="Child1Accent9" refType="h" fact="0"/>
                  <dgm:constr type="r" for="ch" forName="Child2Accent1" refType="w" fact="0.716"/>
                  <dgm:constr type="t" for="ch" forName="Child2Accent1" refType="h" fact="0.5207"/>
                  <dgm:constr type="w" for="ch" forName="Child2Accent1" refType="w" fact="0.0574"/>
                  <dgm:constr type="h" for="ch" forName="Child2Accent1" refType="h" fact="0.1217"/>
                  <dgm:constr type="r" for="ch" forName="Child2Accent2" refType="w" fact="0.7728"/>
                  <dgm:constr type="t" for="ch" forName="Child2Accent2" refType="h" fact="0.5511"/>
                  <dgm:constr type="w" for="ch" forName="Child2Accent2" refType="w" fact="0.0287"/>
                  <dgm:constr type="h" for="ch" forName="Child2Accent2" refType="h" fact="0.0608"/>
                  <dgm:constr type="r" for="ch" forName="Child2Accent3" refType="w" fact="0.8295"/>
                  <dgm:constr type="t" for="ch" forName="Child2Accent3" refType="h" fact="0.5511"/>
                  <dgm:constr type="w" for="ch" forName="Child2Accent3" refType="w" fact="0.0287"/>
                  <dgm:constr type="h" for="ch" forName="Child2Accent3" refType="h" fact="0.0608"/>
                  <dgm:constr type="r" for="ch" forName="Child2Accent4" refType="w" fact="0.8863"/>
                  <dgm:constr type="t" for="ch" forName="Child2Accent4" refType="h" fact="0.5511"/>
                  <dgm:constr type="w" for="ch" forName="Child2Accent4" refType="w" fact="0.0287"/>
                  <dgm:constr type="h" for="ch" forName="Child2Accent4" refType="h" fact="0.0608"/>
                  <dgm:constr type="r" for="ch" forName="Child2Accent5" refType="w" fact="0.943"/>
                  <dgm:constr type="t" for="ch" forName="Child2Accent5" refType="h" fact="0.5511"/>
                  <dgm:constr type="w" for="ch" forName="Child2Accent5" refType="w" fact="0.0287"/>
                  <dgm:constr type="h" for="ch" forName="Child2Accent5" refType="h" fact="0.0608"/>
                  <dgm:constr type="r" for="ch" forName="Child2Accent6" refType="w" fact="0.9998"/>
                  <dgm:constr type="t" for="ch" forName="Child2Accent6" refType="h" fact="0.5511"/>
                  <dgm:constr type="w" for="ch" forName="Child2Accent6" refType="w" fact="0.0287"/>
                  <dgm:constr type="h" for="ch" forName="Child2Accent6" refType="h" fact="0.0608"/>
                  <dgm:constr type="r" for="ch" forName="Child2Accent7" refType="w" fact="0"/>
                  <dgm:constr type="t" for="ch" forName="Child2Accent7" refType="h" fact="0"/>
                  <dgm:constr type="w" for="ch" forName="Child2Accent7" refType="w" fact="0"/>
                  <dgm:constr type="h" for="ch" forName="Child2Accent7" refType="h" fact="0"/>
                  <dgm:constr type="r" for="ch" forName="Child3Accent1" refType="w" fact="0.6564"/>
                  <dgm:constr type="t" for="ch" forName="Child3Accent1" refType="h" fact="0.8153"/>
                  <dgm:constr type="w" for="ch" forName="Child3Accent1" refType="w" fact="0.0574"/>
                  <dgm:constr type="h" for="ch" forName="Child3Accent1" refType="h" fact="0.1217"/>
                  <dgm:constr type="r" for="ch" forName="Child3Accent2" refType="w" fact="0.6932"/>
                  <dgm:constr type="t" for="ch" forName="Child3Accent2" refType="h" fact="0.9392"/>
                  <dgm:constr type="w" for="ch" forName="Child3Accent2" refType="w" fact="0.0287"/>
                  <dgm:constr type="h" for="ch" forName="Child3Accent2" refType="h" fact="0.0608"/>
                  <dgm:constr type="r" for="ch" forName="Child3Accent3" refType="w" fact="0.7545"/>
                  <dgm:constr type="t" for="ch" forName="Child3Accent3" refType="h" fact="0.9392"/>
                  <dgm:constr type="w" for="ch" forName="Child3Accent3" refType="w" fact="0.0287"/>
                  <dgm:constr type="h" for="ch" forName="Child3Accent3" refType="h" fact="0.0608"/>
                  <dgm:constr type="r" for="ch" forName="Child3Accent4" refType="w" fact="0.8158"/>
                  <dgm:constr type="t" for="ch" forName="Child3Accent4" refType="h" fact="0.9392"/>
                  <dgm:constr type="w" for="ch" forName="Child3Accent4" refType="w" fact="0.0287"/>
                  <dgm:constr type="h" for="ch" forName="Child3Accent4" refType="h" fact="0.0608"/>
                  <dgm:constr type="r" for="ch" forName="Child3Accent5" refType="w" fact="0.8771"/>
                  <dgm:constr type="t" for="ch" forName="Child3Accent5" refType="h" fact="0.9392"/>
                  <dgm:constr type="w" for="ch" forName="Child3Accent5" refType="w" fact="0.0287"/>
                  <dgm:constr type="h" for="ch" forName="Child3Accent5" refType="h" fact="0.0608"/>
                  <dgm:constr type="r" for="ch" forName="Child3Accent6" refType="w" fact="0.9385"/>
                  <dgm:constr type="t" for="ch" forName="Child3Accent6" refType="h" fact="0.9392"/>
                  <dgm:constr type="w" for="ch" forName="Child3Accent6" refType="w" fact="0.0287"/>
                  <dgm:constr type="h" for="ch" forName="Child3Accent6" refType="h" fact="0.0608"/>
                  <dgm:constr type="r" for="ch" forName="Child3Accent7" refType="w" fact="0.9998"/>
                  <dgm:constr type="t" for="ch" forName="Child3Accent7" refType="h" fact="0.9392"/>
                  <dgm:constr type="w" for="ch" forName="Child3Accent7" refType="w" fact="0.0287"/>
                  <dgm:constr type="h" for="ch" forName="Child3Accent7" refType="h" fact="0.0608"/>
                  <dgm:constr type="r" for="ch" forName="ParentAccent1" refType="w" fact="0.0287"/>
                  <dgm:constr type="t" for="ch" forName="ParentAccent1" refType="h" fact="0.5511"/>
                  <dgm:constr type="w" for="ch" forName="ParentAccent1" refType="w" fact="0.0287"/>
                  <dgm:constr type="h" for="ch" forName="ParentAccent1" refType="h" fact="0.0608"/>
                  <dgm:constr type="r" for="ch" forName="ParentAccent2" refType="w" fact="0.0813"/>
                  <dgm:constr type="t" for="ch" forName="ParentAccent2" refType="h" fact="0.5511"/>
                  <dgm:constr type="w" for="ch" forName="ParentAccent2" refType="w" fact="0.0287"/>
                  <dgm:constr type="h" for="ch" forName="ParentAccent2" refType="h" fact="0.0608"/>
                  <dgm:constr type="r" for="ch" forName="ParentAccent3" refType="w" fact="0.1339"/>
                  <dgm:constr type="t" for="ch" forName="ParentAccent3" refType="h" fact="0.5511"/>
                  <dgm:constr type="w" for="ch" forName="ParentAccent3" refType="w" fact="0.0287"/>
                  <dgm:constr type="h" for="ch" forName="ParentAccent3" refType="h" fact="0.0608"/>
                  <dgm:constr type="r" for="ch" forName="ParentAccent4" refType="w" fact="0.1864"/>
                  <dgm:constr type="t" for="ch" forName="ParentAccent4" refType="h" fact="0.5511"/>
                  <dgm:constr type="w" for="ch" forName="ParentAccent4" refType="w" fact="0.0287"/>
                  <dgm:constr type="h" for="ch" forName="ParentAccent4" refType="h" fact="0.0608"/>
                  <dgm:constr type="r" for="ch" forName="ParentAccent5" refType="w" fact="0.239"/>
                  <dgm:constr type="t" for="ch" forName="ParentAccent5" refType="h" fact="0.5511"/>
                  <dgm:constr type="w" for="ch" forName="ParentAccent5" refType="w" fact="0.0287"/>
                  <dgm:constr type="h" for="ch" forName="ParentAccent5" refType="h" fact="0.0608"/>
                  <dgm:constr type="r" for="ch" forName="ParentAccent6" refType="w" fact="0.3203"/>
                  <dgm:constr type="t" for="ch" forName="ParentAccent6" refType="h" fact="0.5207"/>
                  <dgm:constr type="w" for="ch" forName="ParentAccent6" refType="w" fact="0.0574"/>
                  <dgm:constr type="h" for="ch" forName="ParentAccent6" refType="h" fact="0.1217"/>
                  <dgm:constr type="r" for="ch" forName="ParentAccent7" refType="w" fact="0.0755"/>
                  <dgm:constr type="t" for="ch" forName="ParentAccent7" refType="h" fact="0.4255"/>
                  <dgm:constr type="w" for="ch" forName="ParentAccent7" refType="w" fact="0.0287"/>
                  <dgm:constr type="h" for="ch" forName="ParentAccent7" refType="h" fact="0.0608"/>
                  <dgm:constr type="r" for="ch" forName="ParentAccent8" refType="w" fact="0.0755"/>
                  <dgm:constr type="t" for="ch" forName="ParentAccent8" refType="h" fact="0.6776"/>
                  <dgm:constr type="w" for="ch" forName="ParentAccent8" refType="w" fact="0.0287"/>
                  <dgm:constr type="h" for="ch" forName="ParentAccent8" refType="h" fact="0.0608"/>
                  <dgm:constr type="r" for="ch" forName="ParentAccent9" refType="w" fact="0.0499"/>
                  <dgm:constr type="t" for="ch" forName="ParentAccent9" refType="h" fact="0.4801"/>
                  <dgm:constr type="w" for="ch" forName="ParentAccent9" refType="w" fact="0.0287"/>
                  <dgm:constr type="h" for="ch" forName="ParentAccent9" refType="h" fact="0.0608"/>
                  <dgm:constr type="r" for="ch" forName="ParentAccent10" refType="w" fact="0.0482"/>
                  <dgm:constr type="t" for="ch" forName="ParentAccent10" refType="h" fact="0.6233"/>
                  <dgm:constr type="w" for="ch" forName="ParentAccent10" refType="w" fact="0.0287"/>
                  <dgm:constr type="h" for="ch" forName="ParentAccent10" refType="h" fact="0.0608"/>
                  <dgm:constr type="r" for="ch" forName="Child3" refType="w"/>
                  <dgm:constr type="t" for="ch" forName="Child3" refType="h" fact="0.7822"/>
                  <dgm:constr type="w" for="ch" forName="Child3" refType="w" fact="0.3364"/>
                  <dgm:constr type="h" for="ch" forName="Child3" refType="h" fact="0.1564"/>
                  <dgm:constr type="r" for="ch" forName="Child2" refType="w"/>
                  <dgm:constr type="t" for="ch" forName="Child2" refType="h" fact="0.3955"/>
                  <dgm:constr type="w" for="ch" forName="Child2" refType="w" fact="0.2544"/>
                  <dgm:constr type="h" for="ch" forName="Child2" refType="h" fact="0.1564"/>
                  <dgm:constr type="r" for="ch" forName="Child1" refType="w"/>
                  <dgm:constr type="t" for="ch" forName="Child1" refType="h" fact="0"/>
                  <dgm:constr type="w" for="ch" forName="Child1" refType="w" fact="0.3364"/>
                  <dgm:constr type="h" for="ch" forName="Child1" refType="h" fact="0.1564"/>
                  <dgm:constr type="r" for="ch" forName="Parent" refType="w" fact="0.6347"/>
                  <dgm:constr type="t" for="ch" forName="Parent" refType="h" fact="0.2737"/>
                  <dgm:constr type="w" for="ch" forName="Parent" refType="w" fact="0.2906"/>
                  <dgm:constr type="h" for="ch" forName="Parent" refType="h" fact="0.6157"/>
                </dgm:constrLst>
              </dgm:if>
              <dgm:if name="Name19" axis="ch" ptType="node" func="cnt" op="equ" val="4">
                <dgm:alg type="composite">
                  <dgm:param type="ar" val="1.8304"/>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 refType="w" fact="0.6229"/>
                  <dgm:constr type="t" for="ch" forName="Parent" refType="h" fact="0.2946"/>
                  <dgm:constr type="w" for="ch" forName="Parent" refType="w" fact="0.2862"/>
                  <dgm:constr type="h" for="ch" forName="Parent" refType="h" fact="0.5239"/>
                  <dgm:constr type="r" for="ch" forName="Child1Accent1" refType="w" fact="0.6096"/>
                  <dgm:constr type="t" for="ch" forName="Child1Accent1" refType="h" fact="0.2104"/>
                  <dgm:constr type="w" for="ch" forName="Child1Accent1" refType="w" fact="0.0566"/>
                  <dgm:constr type="h" for="ch" forName="Child1Accent1" refType="h" fact="0.1035"/>
                  <dgm:constr type="r" for="ch" forName="Child1Accent3" refType="w" fact="0.6999"/>
                  <dgm:constr type="t" for="ch" forName="Child1Accent3" refType="h" fact="0.128"/>
                  <dgm:constr type="w" for="ch" forName="Child1Accent3" refType="w" fact="0.0283"/>
                  <dgm:constr type="h" for="ch" forName="Child1Accent3" refType="h" fact="0.0518"/>
                  <dgm:constr type="r" for="ch" forName="Child1Accent4" refType="w" fact="0.7582"/>
                  <dgm:constr type="t" for="ch" forName="Child1Accent4" refType="h" fact="0.128"/>
                  <dgm:constr type="w" for="ch" forName="Child1Accent4" refType="w" fact="0.0283"/>
                  <dgm:constr type="h" for="ch" forName="Child1Accent4" refType="h" fact="0.0518"/>
                  <dgm:constr type="r" for="ch" forName="Child1Accent5" refType="w" fact="0.8165"/>
                  <dgm:constr type="t" for="ch" forName="Child1Accent5" refType="h" fact="0.128"/>
                  <dgm:constr type="w" for="ch" forName="Child1Accent5" refType="w" fact="0.0283"/>
                  <dgm:constr type="h" for="ch" forName="Child1Accent5" refType="h" fact="0.0518"/>
                  <dgm:constr type="r" for="ch" forName="Child1Accent6" refType="w" fact="0.8748"/>
                  <dgm:constr type="t" for="ch" forName="Child1Accent6" refType="h" fact="0.128"/>
                  <dgm:constr type="w" for="ch" forName="Child1Accent6" refType="w" fact="0.0283"/>
                  <dgm:constr type="h" for="ch" forName="Child1Accent6" refType="h" fact="0.0518"/>
                  <dgm:constr type="r" for="ch" forName="Child3Accent1" refType="w" fact="0.6842"/>
                  <dgm:constr type="t" for="ch" forName="Child3Accent1" refType="h" fact="0.6212"/>
                  <dgm:constr type="w" for="ch" forName="Child3Accent1" refType="w" fact="0.0566"/>
                  <dgm:constr type="h" for="ch" forName="Child3Accent1" refType="h" fact="0.1035"/>
                  <dgm:constr type="r" for="ch" forName="Child3Accent2" refType="w" fact="0.7311"/>
                  <dgm:constr type="t" for="ch" forName="Child3Accent2" refType="h" fact="0.6828"/>
                  <dgm:constr type="w" for="ch" forName="Child3Accent2" refType="w" fact="0.0283"/>
                  <dgm:constr type="h" for="ch" forName="Child3Accent2" refType="h" fact="0.0518"/>
                  <dgm:constr type="r" for="ch" forName="Child3Accent4" refType="w" fact="0.8386"/>
                  <dgm:constr type="t" for="ch" forName="Child3Accent4" refType="h" fact="0.6828"/>
                  <dgm:constr type="w" for="ch" forName="Child3Accent4" refType="w" fact="0.0283"/>
                  <dgm:constr type="h" for="ch" forName="Child3Accent4" refType="h" fact="0.0518"/>
                  <dgm:constr type="r" for="ch" forName="Child3Accent5" refType="w" fact="0.8923"/>
                  <dgm:constr type="t" for="ch" forName="Child3Accent5" refType="h" fact="0.6828"/>
                  <dgm:constr type="w" for="ch" forName="Child3Accent5" refType="w" fact="0.0283"/>
                  <dgm:constr type="h" for="ch" forName="Child3Accent5" refType="h" fact="0.0518"/>
                  <dgm:constr type="r" for="ch" forName="Child1Accent7" refType="w" fact="0.9332"/>
                  <dgm:constr type="t" for="ch" forName="Child1Accent7" refType="h" fact="0.128"/>
                  <dgm:constr type="w" for="ch" forName="Child1Accent7" refType="w" fact="0.0283"/>
                  <dgm:constr type="h" for="ch" forName="Child1Accent7" refType="h" fact="0.0518"/>
                  <dgm:constr type="r" for="ch" forName="Child3Accent6" refType="w" fact="0.9461"/>
                  <dgm:constr type="t" for="ch" forName="Child3Accent6" refType="h" fact="0.6828"/>
                  <dgm:constr type="w" for="ch" forName="Child3Accent6" refType="w" fact="0.0283"/>
                  <dgm:constr type="h" for="ch" forName="Child3Accent6" refType="h" fact="0.0518"/>
                  <dgm:constr type="r" for="ch" forName="Child1Accent8" refType="w" fact="0.9915"/>
                  <dgm:constr type="t" for="ch" forName="Child1Accent8" refType="h" fact="0.128"/>
                  <dgm:constr type="w" for="ch" forName="Child1Accent8" refType="w" fact="0.0283"/>
                  <dgm:constr type="h" for="ch" forName="Child1Accent8" refType="h" fact="0.0518"/>
                  <dgm:constr type="r" for="ch" forName="Child1Accent9" refType="w" fact="0"/>
                  <dgm:constr type="t" for="ch" forName="Child1Accent9" refType="h" fact="0"/>
                  <dgm:constr type="w" for="ch" forName="Child1Accent9" refType="w" fact="0"/>
                  <dgm:constr type="h" for="ch" forName="Child1Accent9" refType="h" fact="0"/>
                  <dgm:constr type="r" for="ch" forName="Child3Accent7" refType="w" fact="0.9998"/>
                  <dgm:constr type="t" for="ch" forName="Child3Accent7" refType="h" fact="0.6828"/>
                  <dgm:constr type="w" for="ch" forName="Child3Accent7" refType="w" fact="0.0283"/>
                  <dgm:constr type="h" for="ch" forName="Child3Accent7" refType="h" fact="0.0518"/>
                  <dgm:constr type="r" for="ch" forName="Child4Accent1" refType="w" fact="0.6096"/>
                  <dgm:constr type="t" for="ch" forName="Child4Accent1" refType="h" fact="0.8"/>
                  <dgm:constr type="w" for="ch" forName="Child4Accent1" refType="w" fact="0.0566"/>
                  <dgm:constr type="h" for="ch" forName="Child4Accent1" refType="h" fact="0.1035"/>
                  <dgm:constr type="r" for="ch" forName="Child4Accent3" refType="w" fact="0.7002"/>
                  <dgm:constr type="t" for="ch" forName="Child4Accent3" refType="h" fact="0.9482"/>
                  <dgm:constr type="w" for="ch" forName="Child4Accent3" refType="w" fact="0.0283"/>
                  <dgm:constr type="h" for="ch" forName="Child4Accent3" refType="h" fact="0.0518"/>
                  <dgm:constr type="r" for="ch" forName="Child4Accent4" refType="w" fact="0.7585"/>
                  <dgm:constr type="t" for="ch" forName="Child4Accent4" refType="h" fact="0.9482"/>
                  <dgm:constr type="w" for="ch" forName="Child4Accent4" refType="w" fact="0.0283"/>
                  <dgm:constr type="h" for="ch" forName="Child4Accent4" refType="h" fact="0.0518"/>
                  <dgm:constr type="r" for="ch" forName="Child4Accent5" refType="w" fact="0.8167"/>
                  <dgm:constr type="t" for="ch" forName="Child4Accent5" refType="h" fact="0.9482"/>
                  <dgm:constr type="w" for="ch" forName="Child4Accent5" refType="w" fact="0.0283"/>
                  <dgm:constr type="h" for="ch" forName="Child4Accent5" refType="h" fact="0.0518"/>
                  <dgm:constr type="r" for="ch" forName="Child4Accent6" refType="w" fact="0.8749"/>
                  <dgm:constr type="t" for="ch" forName="Child4Accent6" refType="h" fact="0.9482"/>
                  <dgm:constr type="w" for="ch" forName="Child4Accent6" refType="w" fact="0.0283"/>
                  <dgm:constr type="h" for="ch" forName="Child4Accent6" refType="h" fact="0.0518"/>
                  <dgm:constr type="r" for="ch" forName="Child4Accent7" refType="w" fact="0.9332"/>
                  <dgm:constr type="t" for="ch" forName="Child4Accent7" refType="h" fact="0.9482"/>
                  <dgm:constr type="w" for="ch" forName="Child4Accent7" refType="w" fact="0.0283"/>
                  <dgm:constr type="h" for="ch" forName="Child4Accent7" refType="h" fact="0.0518"/>
                  <dgm:constr type="r" for="ch" forName="Child4Accent8" refType="w" fact="0.9914"/>
                  <dgm:constr type="t" for="ch" forName="Child4Accent8" refType="h" fact="0.9482"/>
                  <dgm:constr type="w" for="ch" forName="Child4Accent8" refType="w" fact="0.0283"/>
                  <dgm:constr type="h" for="ch" forName="Child4Accent8" refType="h" fact="0.0518"/>
                  <dgm:constr type="r" for="ch" forName="Child2Accent1" refType="w" fact="0.6842"/>
                  <dgm:constr type="t" for="ch" forName="Child2Accent1" refType="h" fact="0.3725"/>
                  <dgm:constr type="w" for="ch" forName="Child2Accent1" refType="w" fact="0.0566"/>
                  <dgm:constr type="h" for="ch" forName="Child2Accent1" refType="h" fact="0.1035"/>
                  <dgm:constr type="r" for="ch" forName="Child4Accent2" refType="w" fact="0.642"/>
                  <dgm:constr type="t" for="ch" forName="Child4Accent2" refType="h" fact="0.8993"/>
                  <dgm:constr type="w" for="ch" forName="Child4Accent2" refType="w" fact="0.0283"/>
                  <dgm:constr type="h" for="ch" forName="Child4Accent2" refType="h" fact="0.0518"/>
                  <dgm:constr type="r" for="ch" forName="Child1Accent2" refType="w" fact="0.6415"/>
                  <dgm:constr type="t" for="ch" forName="Child1Accent2" refType="h" fact="0.162"/>
                  <dgm:constr type="w" for="ch" forName="Child1Accent2" refType="w" fact="0.0283"/>
                  <dgm:constr type="h" for="ch" forName="Child1Accent2" refType="h" fact="0.0518"/>
                  <dgm:constr type="r" for="ch" forName="Child3Accent3" refType="w" fact="0.7849"/>
                  <dgm:constr type="t" for="ch" forName="Child3Accent3" refType="h" fact="0.6828"/>
                  <dgm:constr type="w" for="ch" forName="Child3Accent3" refType="w" fact="0.0283"/>
                  <dgm:constr type="h" for="ch" forName="Child3Accent3" refType="h" fact="0.0518"/>
                  <dgm:constr type="r" for="ch" forName="Child2Accent2" refType="w" fact="0.7311"/>
                  <dgm:constr type="t" for="ch" forName="Child2Accent2" refType="h" fact="0.3937"/>
                  <dgm:constr type="w" for="ch" forName="Child2Accent2" refType="w" fact="0.0283"/>
                  <dgm:constr type="h" for="ch" forName="Child2Accent2" refType="h" fact="0.0518"/>
                  <dgm:constr type="r" for="ch" forName="Child2Accent4" refType="w" fact="0.8386"/>
                  <dgm:constr type="t" for="ch" forName="Child2Accent4" refType="h" fact="0.3937"/>
                  <dgm:constr type="w" for="ch" forName="Child2Accent4" refType="w" fact="0.0283"/>
                  <dgm:constr type="h" for="ch" forName="Child2Accent4" refType="h" fact="0.0518"/>
                  <dgm:constr type="r" for="ch" forName="Child2Accent5" refType="w" fact="0.8923"/>
                  <dgm:constr type="t" for="ch" forName="Child2Accent5" refType="h" fact="0.3937"/>
                  <dgm:constr type="w" for="ch" forName="Child2Accent5" refType="w" fact="0.0283"/>
                  <dgm:constr type="h" for="ch" forName="Child2Accent5" refType="h" fact="0.0518"/>
                  <dgm:constr type="r" for="ch" forName="Child2Accent6" refType="w" fact="0.9461"/>
                  <dgm:constr type="t" for="ch" forName="Child2Accent6" refType="h" fact="0.3937"/>
                  <dgm:constr type="w" for="ch" forName="Child2Accent6" refType="w" fact="0.0283"/>
                  <dgm:constr type="h" for="ch" forName="Child2Accent6" refType="h" fact="0.0518"/>
                  <dgm:constr type="r" for="ch" forName="Child2Accent7" refType="w" fact="0.9998"/>
                  <dgm:constr type="t" for="ch" forName="Child2Accent7" refType="h" fact="0.3937"/>
                  <dgm:constr type="w" for="ch" forName="Child2Accent7" refType="w" fact="0.0283"/>
                  <dgm:constr type="h" for="ch" forName="Child2Accent7" refType="h" fact="0.0518"/>
                  <dgm:constr type="r" for="ch" forName="Child2Accent3" refType="w" fact="0.7849"/>
                  <dgm:constr type="t" for="ch" forName="Child2Accent3" refType="h" fact="0.3937"/>
                  <dgm:constr type="w" for="ch" forName="Child2Accent3" refType="w" fact="0.0283"/>
                  <dgm:constr type="h" for="ch" forName="Child2Accent3" refType="h" fact="0.0518"/>
                  <dgm:constr type="r" for="ch" forName="ParentAccent1" refType="w" fact="0.0283"/>
                  <dgm:constr type="t" for="ch" forName="ParentAccent1" refType="h" fact="0.5316"/>
                  <dgm:constr type="w" for="ch" forName="ParentAccent1" refType="w" fact="0.0283"/>
                  <dgm:constr type="h" for="ch" forName="ParentAccent1" refType="h" fact="0.0518"/>
                  <dgm:constr type="r" for="ch" forName="ParentAccent2" refType="w" fact="0.0801"/>
                  <dgm:constr type="t" for="ch" forName="ParentAccent2" refType="h" fact="0.5316"/>
                  <dgm:constr type="w" for="ch" forName="ParentAccent2" refType="w" fact="0.0283"/>
                  <dgm:constr type="h" for="ch" forName="ParentAccent2" refType="h" fact="0.0518"/>
                  <dgm:constr type="r" for="ch" forName="ParentAccent3" refType="w" fact="0.1318"/>
                  <dgm:constr type="t" for="ch" forName="ParentAccent3" refType="h" fact="0.5316"/>
                  <dgm:constr type="w" for="ch" forName="ParentAccent3" refType="w" fact="0.0283"/>
                  <dgm:constr type="h" for="ch" forName="ParentAccent3" refType="h" fact="0.0518"/>
                  <dgm:constr type="r" for="ch" forName="ParentAccent4" refType="w" fact="0.1836"/>
                  <dgm:constr type="t" for="ch" forName="ParentAccent4" refType="h" fact="0.5316"/>
                  <dgm:constr type="w" for="ch" forName="ParentAccent4" refType="w" fact="0.0283"/>
                  <dgm:constr type="h" for="ch" forName="ParentAccent4" refType="h" fact="0.0518"/>
                  <dgm:constr type="r" for="ch" forName="ParentAccent5" refType="w" fact="0.2354"/>
                  <dgm:constr type="t" for="ch" forName="ParentAccent5" refType="h" fact="0.5316"/>
                  <dgm:constr type="w" for="ch" forName="ParentAccent5" refType="w" fact="0.0283"/>
                  <dgm:constr type="h" for="ch" forName="ParentAccent5" refType="h" fact="0.0518"/>
                  <dgm:constr type="r" for="ch" forName="ParentAccent6" refType="w" fact="0.3154"/>
                  <dgm:constr type="t" for="ch" forName="ParentAccent6" refType="h" fact="0.5057"/>
                  <dgm:constr type="w" for="ch" forName="ParentAccent6" refType="w" fact="0.0566"/>
                  <dgm:constr type="h" for="ch" forName="ParentAccent6" refType="h" fact="0.1035"/>
                  <dgm:constr type="r" for="ch" forName="ParentAccent7" refType="w" fact="0.0744"/>
                  <dgm:constr type="t" for="ch" forName="ParentAccent7" refType="h" fact="0.4247"/>
                  <dgm:constr type="w" for="ch" forName="ParentAccent7" refType="w" fact="0.0283"/>
                  <dgm:constr type="h" for="ch" forName="ParentAccent7" refType="h" fact="0.0518"/>
                  <dgm:constr type="r" for="ch" forName="ParentAccent8" refType="w" fact="0.0744"/>
                  <dgm:constr type="t" for="ch" forName="ParentAccent8" refType="h" fact="0.6392"/>
                  <dgm:constr type="w" for="ch" forName="ParentAccent8" refType="w" fact="0.0283"/>
                  <dgm:constr type="h" for="ch" forName="ParentAccent8" refType="h" fact="0.0518"/>
                  <dgm:constr type="r" for="ch" forName="ParentAccent9" refType="w" fact="0.0491"/>
                  <dgm:constr type="t" for="ch" forName="ParentAccent9" refType="h" fact="0.4712"/>
                  <dgm:constr type="w" for="ch" forName="ParentAccent9" refType="w" fact="0.0283"/>
                  <dgm:constr type="h" for="ch" forName="ParentAccent9" refType="h" fact="0.0518"/>
                  <dgm:constr type="r" for="ch" forName="ParentAccent10" refType="w" fact="0.0475"/>
                  <dgm:constr type="t" for="ch" forName="ParentAccent10" refType="h" fact="0.593"/>
                  <dgm:constr type="w" for="ch" forName="ParentAccent10" refType="w" fact="0.0283"/>
                  <dgm:constr type="h" for="ch" forName="ParentAccent10" refType="h" fact="0.0518"/>
                  <dgm:constr type="r" for="ch" forName="Child4" refType="w" fact="0.9919"/>
                  <dgm:constr type="t" for="ch" forName="Child4" refType="h" fact="0.8184"/>
                  <dgm:constr type="w" for="ch" forName="Child4" refType="w" fact="0.3192"/>
                  <dgm:constr type="h" for="ch" forName="Child4" refType="h" fact="0.1294"/>
                  <dgm:constr type="r" for="ch" forName="Child3" refType="w"/>
                  <dgm:constr type="t" for="ch" forName="Child3" refType="h" fact="0.5547"/>
                  <dgm:constr type="w" for="ch" forName="Child3" refType="w" fact="0.297"/>
                  <dgm:constr type="h" for="ch" forName="Child3" refType="h" fact="0.1294"/>
                  <dgm:constr type="r" for="ch" forName="Child2" refType="w"/>
                  <dgm:constr type="t" for="ch" forName="Child2" refType="h" fact="0.2662"/>
                  <dgm:constr type="w" for="ch" forName="Child2" refType="w" fact="0.297"/>
                  <dgm:constr type="h" for="ch" forName="Child2" refType="h" fact="0.1294"/>
                  <dgm:constr type="r" for="ch" forName="Child1" refType="w" fact="0.9919"/>
                  <dgm:constr type="t" for="ch" forName="Child1" refType="h" fact="0"/>
                  <dgm:constr type="w" for="ch" forName="Child1" refType="w" fact="0.3192"/>
                  <dgm:constr type="h" for="ch" forName="Child1" refType="h" fact="0.1294"/>
                </dgm:constrLst>
              </dgm:if>
              <dgm:else name="Name20">
                <dgm:alg type="composite">
                  <dgm:param type="ar" val="1.3278"/>
                </dgm:alg>
                <dgm:constrLst>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Child2Accent1" refType="w" fact="0.6564"/>
                  <dgm:constr type="t" for="ch" forName="Child2Accent1" refType="h" fact="0.3184"/>
                  <dgm:constr type="w" for="ch" forName="Child2Accent1" refType="w" fact="0.0574"/>
                  <dgm:constr type="h" for="ch" forName="Child2Accent1" refType="h" fact="0.0763"/>
                  <dgm:constr type="r" for="ch" forName="Child2Accent2" refType="w" fact="0.6932"/>
                  <dgm:constr type="t" for="ch" forName="Child2Accent2" refType="h" fact="0.2781"/>
                  <dgm:constr type="w" for="ch" forName="Child2Accent2" refType="w" fact="0.0287"/>
                  <dgm:constr type="h" for="ch" forName="Child2Accent2" refType="h" fact="0.0381"/>
                  <dgm:constr type="r" for="ch" forName="Child2Accent3" refType="w" fact="0.7545"/>
                  <dgm:constr type="t" for="ch" forName="Child2Accent3" refType="h" fact="0.2781"/>
                  <dgm:constr type="w" for="ch" forName="Child2Accent3" refType="w" fact="0.0287"/>
                  <dgm:constr type="h" for="ch" forName="Child2Accent3" refType="h" fact="0.0381"/>
                  <dgm:constr type="r" for="ch" forName="Child2Accent4" refType="w" fact="0.8158"/>
                  <dgm:constr type="t" for="ch" forName="Child2Accent4" refType="h" fact="0.2781"/>
                  <dgm:constr type="w" for="ch" forName="Child2Accent4" refType="w" fact="0.0287"/>
                  <dgm:constr type="h" for="ch" forName="Child2Accent4" refType="h" fact="0.0381"/>
                  <dgm:constr type="r" for="ch" forName="Child2Accent5" refType="w" fact="0.8771"/>
                  <dgm:constr type="t" for="ch" forName="Child2Accent5" refType="h" fact="0.2781"/>
                  <dgm:constr type="w" for="ch" forName="Child2Accent5" refType="w" fact="0.0287"/>
                  <dgm:constr type="h" for="ch" forName="Child2Accent5" refType="h" fact="0.0381"/>
                  <dgm:constr type="r" for="ch" forName="Child2Accent6" refType="w" fact="0.9385"/>
                  <dgm:constr type="t" for="ch" forName="Child2Accent6" refType="h" fact="0.2781"/>
                  <dgm:constr type="w" for="ch" forName="Child2Accent6" refType="w" fact="0.0287"/>
                  <dgm:constr type="h" for="ch" forName="Child2Accent6" refType="h" fact="0.0381"/>
                  <dgm:constr type="r" for="ch" forName="Child2Accent7" refType="w" fact="0.9998"/>
                  <dgm:constr type="t" for="ch" forName="Child2Accent7" refType="h" fact="0.2781"/>
                  <dgm:constr type="w" for="ch" forName="Child2Accent7" refType="w" fact="0.0287"/>
                  <dgm:constr type="h" for="ch" forName="Child2Accent7" refType="h" fact="0.0381"/>
                  <dgm:constr type="r" for="ch" forName="Child3Accent1" refType="w" fact="0.716"/>
                  <dgm:constr type="t" for="ch" forName="Child3Accent1" refType="h" fact="0.5061"/>
                  <dgm:constr type="w" for="ch" forName="Child3Accent1" refType="w" fact="0.0574"/>
                  <dgm:constr type="h" for="ch" forName="Child3Accent1" refType="h" fact="0.0763"/>
                  <dgm:constr type="r" for="ch" forName="Child3Accent2" refType="w" fact="0.7728"/>
                  <dgm:constr type="t" for="ch" forName="Child3Accent2" refType="h" fact="0.5252"/>
                  <dgm:constr type="w" for="ch" forName="Child3Accent2" refType="w" fact="0.0287"/>
                  <dgm:constr type="h" for="ch" forName="Child3Accent2" refType="h" fact="0.0381"/>
                  <dgm:constr type="r" for="ch" forName="Child3Accent3" refType="w" fact="0.8295"/>
                  <dgm:constr type="t" for="ch" forName="Child3Accent3" refType="h" fact="0.5252"/>
                  <dgm:constr type="w" for="ch" forName="Child3Accent3" refType="w" fact="0.0287"/>
                  <dgm:constr type="h" for="ch" forName="Child3Accent3" refType="h" fact="0.0381"/>
                  <dgm:constr type="r" for="ch" forName="Child3Accent4" refType="w" fact="0.8863"/>
                  <dgm:constr type="t" for="ch" forName="Child3Accent4" refType="h" fact="0.5252"/>
                  <dgm:constr type="w" for="ch" forName="Child3Accent4" refType="w" fact="0.0287"/>
                  <dgm:constr type="h" for="ch" forName="Child3Accent4" refType="h" fact="0.0381"/>
                  <dgm:constr type="r" for="ch" forName="Child3Accent5" refType="w" fact="0.943"/>
                  <dgm:constr type="t" for="ch" forName="Child3Accent5" refType="h" fact="0.5252"/>
                  <dgm:constr type="w" for="ch" forName="Child3Accent5" refType="w" fact="0.0287"/>
                  <dgm:constr type="h" for="ch" forName="Child3Accent5" refType="h" fact="0.0381"/>
                  <dgm:constr type="r" for="ch" forName="Child3Accent6" refType="w" fact="0.9998"/>
                  <dgm:constr type="t" for="ch" forName="Child3Accent6" refType="h" fact="0.5252"/>
                  <dgm:constr type="w" for="ch" forName="Child3Accent6" refType="w" fact="0.0287"/>
                  <dgm:constr type="h" for="ch" forName="Child3Accent6" refType="h" fact="0.0381"/>
                  <dgm:constr type="r" for="ch" forName="Child3Accent7" refType="w" fact="0"/>
                  <dgm:constr type="t" for="ch" forName="Child3Accent7" refType="h" fact="0"/>
                  <dgm:constr type="w" for="ch" forName="Child3Accent7" refType="w" fact="0"/>
                  <dgm:constr type="h" for="ch" forName="Child3Accent7" refType="h" fact="0"/>
                  <dgm:constr type="r" for="ch" forName="Child4Accent1" refType="w" fact="0.6564"/>
                  <dgm:constr type="t" for="ch" forName="Child4Accent1" refType="h" fact="0.6908"/>
                  <dgm:constr type="w" for="ch" forName="Child4Accent1" refType="w" fact="0.0574"/>
                  <dgm:constr type="h" for="ch" forName="Child4Accent1" refType="h" fact="0.0763"/>
                  <dgm:constr type="r" for="ch" forName="Child4Accent2" refType="w" fact="0.6932"/>
                  <dgm:constr type="t" for="ch" forName="Child4Accent2" refType="h" fact="0.7684"/>
                  <dgm:constr type="w" for="ch" forName="Child4Accent2" refType="w" fact="0.0287"/>
                  <dgm:constr type="h" for="ch" forName="Child4Accent2" refType="h" fact="0.0381"/>
                  <dgm:constr type="r" for="ch" forName="Child4Accent3" refType="w" fact="0.7545"/>
                  <dgm:constr type="t" for="ch" forName="Child4Accent3" refType="h" fact="0.7684"/>
                  <dgm:constr type="w" for="ch" forName="Child4Accent3" refType="w" fact="0.0287"/>
                  <dgm:constr type="h" for="ch" forName="Child4Accent3" refType="h" fact="0.0381"/>
                  <dgm:constr type="r" for="ch" forName="Child4Accent4" refType="w" fact="0.8158"/>
                  <dgm:constr type="t" for="ch" forName="Child4Accent4" refType="h" fact="0.7684"/>
                  <dgm:constr type="w" for="ch" forName="Child4Accent4" refType="w" fact="0.0287"/>
                  <dgm:constr type="h" for="ch" forName="Child4Accent4" refType="h" fact="0.0381"/>
                  <dgm:constr type="r" for="ch" forName="Child4Accent5" refType="w" fact="0.8771"/>
                  <dgm:constr type="t" for="ch" forName="Child4Accent5" refType="h" fact="0.7684"/>
                  <dgm:constr type="w" for="ch" forName="Child4Accent5" refType="w" fact="0.0287"/>
                  <dgm:constr type="h" for="ch" forName="Child4Accent5" refType="h" fact="0.0381"/>
                  <dgm:constr type="r" for="ch" forName="Child4Accent6" refType="w" fact="0.9385"/>
                  <dgm:constr type="t" for="ch" forName="Child4Accent6" refType="h" fact="0.7684"/>
                  <dgm:constr type="w" for="ch" forName="Child4Accent6" refType="w" fact="0.0287"/>
                  <dgm:constr type="h" for="ch" forName="Child4Accent6" refType="h" fact="0.0381"/>
                  <dgm:constr type="r" for="ch" forName="Child4Accent7" refType="w" fact="0.9998"/>
                  <dgm:constr type="t" for="ch" forName="Child4Accent7" refType="h" fact="0.7684"/>
                  <dgm:constr type="w" for="ch" forName="Child4Accent7" refType="w" fact="0.0287"/>
                  <dgm:constr type="h" for="ch" forName="Child4Accent7" refType="h" fact="0.0381"/>
                  <dgm:constr type="r" for="ch" forName="Child4Accent8" refType="w" fact="0"/>
                  <dgm:constr type="t" for="ch" forName="Child4Accent8" refType="h" fact="0"/>
                  <dgm:constr type="w" for="ch" forName="Child4Accent8" refType="w" fact="0"/>
                  <dgm:constr type="h" for="ch" forName="Child4Accent8" refType="h" fact="0"/>
                  <dgm:constr type="r" for="ch" forName="ParentAccent1" refType="w" fact="0.0287"/>
                  <dgm:constr type="t" for="ch" forName="ParentAccent1" refType="h" fact="0.5252"/>
                  <dgm:constr type="w" for="ch" forName="ParentAccent1" refType="w" fact="0.0287"/>
                  <dgm:constr type="h" for="ch" forName="ParentAccent1" refType="h" fact="0.0381"/>
                  <dgm:constr type="r" for="ch" forName="ParentAccent2" refType="w" fact="0.0813"/>
                  <dgm:constr type="t" for="ch" forName="ParentAccent2" refType="h" fact="0.5252"/>
                  <dgm:constr type="w" for="ch" forName="ParentAccent2" refType="w" fact="0.0287"/>
                  <dgm:constr type="h" for="ch" forName="ParentAccent2" refType="h" fact="0.0381"/>
                  <dgm:constr type="r" for="ch" forName="ParentAccent3" refType="w" fact="0.1339"/>
                  <dgm:constr type="t" for="ch" forName="ParentAccent3" refType="h" fact="0.5252"/>
                  <dgm:constr type="w" for="ch" forName="ParentAccent3" refType="w" fact="0.0287"/>
                  <dgm:constr type="h" for="ch" forName="ParentAccent3" refType="h" fact="0.0381"/>
                  <dgm:constr type="r" for="ch" forName="ParentAccent4" refType="w" fact="0.1864"/>
                  <dgm:constr type="t" for="ch" forName="ParentAccent4" refType="h" fact="0.5252"/>
                  <dgm:constr type="w" for="ch" forName="ParentAccent4" refType="w" fact="0.0287"/>
                  <dgm:constr type="h" for="ch" forName="ParentAccent4" refType="h" fact="0.0381"/>
                  <dgm:constr type="r" for="ch" forName="ParentAccent5" refType="w" fact="0.239"/>
                  <dgm:constr type="t" for="ch" forName="ParentAccent5" refType="h" fact="0.5252"/>
                  <dgm:constr type="w" for="ch" forName="ParentAccent5" refType="w" fact="0.0287"/>
                  <dgm:constr type="h" for="ch" forName="ParentAccent5" refType="h" fact="0.0381"/>
                  <dgm:constr type="r" for="ch" forName="ParentAccent6" refType="w" fact="0.3203"/>
                  <dgm:constr type="t" for="ch" forName="ParentAccent6" refType="h" fact="0.5061"/>
                  <dgm:constr type="w" for="ch" forName="ParentAccent6" refType="w" fact="0.0574"/>
                  <dgm:constr type="h" for="ch" forName="ParentAccent6" refType="h" fact="0.0763"/>
                  <dgm:constr type="r" for="ch" forName="ParentAccent7" refType="w" fact="0.0755"/>
                  <dgm:constr type="t" for="ch" forName="ParentAccent7" refType="h" fact="0.4464"/>
                  <dgm:constr type="w" for="ch" forName="ParentAccent7" refType="w" fact="0.0287"/>
                  <dgm:constr type="h" for="ch" forName="ParentAccent7" refType="h" fact="0.0381"/>
                  <dgm:constr type="r" for="ch" forName="ParentAccent8" refType="w" fact="0.0755"/>
                  <dgm:constr type="t" for="ch" forName="ParentAccent8" refType="h" fact="0.6045"/>
                  <dgm:constr type="w" for="ch" forName="ParentAccent8" refType="w" fact="0.0287"/>
                  <dgm:constr type="h" for="ch" forName="ParentAccent8" refType="h" fact="0.0381"/>
                  <dgm:constr type="r" for="ch" forName="ParentAccent9" refType="w" fact="0.0499"/>
                  <dgm:constr type="t" for="ch" forName="ParentAccent9" refType="h" fact="0.4807"/>
                  <dgm:constr type="w" for="ch" forName="ParentAccent9" refType="w" fact="0.0287"/>
                  <dgm:constr type="h" for="ch" forName="ParentAccent9" refType="h" fact="0.0381"/>
                  <dgm:constr type="r" for="ch" forName="ParentAccent10" refType="w" fact="0.0482"/>
                  <dgm:constr type="t" for="ch" forName="ParentAccent10" refType="h" fact="0.5705"/>
                  <dgm:constr type="w" for="ch" forName="ParentAccent10" refType="w" fact="0.0287"/>
                  <dgm:constr type="h" for="ch" forName="ParentAccent10" refType="h" fact="0.0381"/>
                  <dgm:constr type="r" for="ch" forName="Child1Accent1" refType="w" fact="0.5181"/>
                  <dgm:constr type="t" for="ch" forName="Child1Accent1" refType="h" fact="0.2457"/>
                  <dgm:constr type="w" for="ch" forName="Child1Accent1" refType="w" fact="0.0574"/>
                  <dgm:constr type="h" for="ch" forName="Child1Accent1" refType="h" fact="0.0763"/>
                  <dgm:constr type="r" for="ch" forName="Child1Accent2" refType="w" fact="0.5542"/>
                  <dgm:constr type="t" for="ch" forName="Child1Accent2" refType="h" fact="0.2004"/>
                  <dgm:constr type="w" for="ch" forName="Child1Accent2" refType="w" fact="0.0287"/>
                  <dgm:constr type="h" for="ch" forName="Child1Accent2" refType="h" fact="0.0381"/>
                  <dgm:constr type="r" for="ch" forName="Child1Accent3" refType="w" fact="0.5946"/>
                  <dgm:constr type="t" for="ch" forName="Child1Accent3" refType="h" fact="0.1445"/>
                  <dgm:constr type="w" for="ch" forName="Child1Accent3" refType="w" fact="0.0287"/>
                  <dgm:constr type="h" for="ch" forName="Child1Accent3" refType="h" fact="0.0381"/>
                  <dgm:constr type="r" for="ch" forName="Child1Accent4" refType="w" fact="0.6347"/>
                  <dgm:constr type="t" for="ch" forName="Child1Accent4" refType="h" fact="0.097"/>
                  <dgm:constr type="w" for="ch" forName="Child1Accent4" refType="w" fact="0.0287"/>
                  <dgm:constr type="h" for="ch" forName="Child1Accent4" refType="h" fact="0.0381"/>
                  <dgm:constr type="r" for="ch" forName="Child1Accent5" refType="w" fact="0.696"/>
                  <dgm:constr type="t" for="ch" forName="Child1Accent5" refType="h" fact="0.097"/>
                  <dgm:constr type="w" for="ch" forName="Child1Accent5" refType="w" fact="0.0287"/>
                  <dgm:constr type="h" for="ch" forName="Child1Accent5" refType="h" fact="0.0381"/>
                  <dgm:constr type="r" for="ch" forName="Child1Accent6" refType="w" fact="0.7574"/>
                  <dgm:constr type="t" for="ch" forName="Child1Accent6" refType="h" fact="0.097"/>
                  <dgm:constr type="w" for="ch" forName="Child1Accent6" refType="w" fact="0.0287"/>
                  <dgm:constr type="h" for="ch" forName="Child1Accent6" refType="h" fact="0.0381"/>
                  <dgm:constr type="r" for="ch" forName="Child1Accent7" refType="w" fact="0.8187"/>
                  <dgm:constr type="t" for="ch" forName="Child1Accent7" refType="h" fact="0.097"/>
                  <dgm:constr type="w" for="ch" forName="Child1Accent7" refType="w" fact="0.0287"/>
                  <dgm:constr type="h" for="ch" forName="Child1Accent7" refType="h" fact="0.0381"/>
                  <dgm:constr type="r" for="ch" forName="Child1Accent8" refType="w" fact="0.88"/>
                  <dgm:constr type="t" for="ch" forName="Child1Accent8" refType="h" fact="0.097"/>
                  <dgm:constr type="w" for="ch" forName="Child1Accent8" refType="w" fact="0.0287"/>
                  <dgm:constr type="h" for="ch" forName="Child1Accent8" refType="h" fact="0.0381"/>
                  <dgm:constr type="r" for="ch" forName="Child1Accent9" refType="w" fact="0.9413"/>
                  <dgm:constr type="t" for="ch" forName="Child1Accent9" refType="h" fact="0.097"/>
                  <dgm:constr type="w" for="ch" forName="Child1Accent9" refType="w" fact="0.0287"/>
                  <dgm:constr type="h" for="ch" forName="Child1Accent9" refType="h" fact="0.0381"/>
                  <dgm:constr type="r" for="ch" forName="Child5Accent1" refType="w" fact="0.5181"/>
                  <dgm:constr type="t" for="ch" forName="Child5Accent1" refType="h" fact="0.7601"/>
                  <dgm:constr type="w" for="ch" forName="Child5Accent1" refType="w" fact="0.0574"/>
                  <dgm:constr type="h" for="ch" forName="Child5Accent1" refType="h" fact="0.0763"/>
                  <dgm:constr type="r" for="ch" forName="Child5Accent2" refType="w" fact="0.547"/>
                  <dgm:constr type="t" for="ch" forName="Child5Accent2" refType="h" fact="0.8375"/>
                  <dgm:constr type="w" for="ch" forName="Child5Accent2" refType="w" fact="0.0287"/>
                  <dgm:constr type="h" for="ch" forName="Child5Accent2" refType="h" fact="0.0381"/>
                  <dgm:constr type="r" for="ch" forName="Child5Accent3" refType="w" fact="0.5882"/>
                  <dgm:constr type="t" for="ch" forName="Child5Accent3" refType="h" fact="0.8991"/>
                  <dgm:constr type="w" for="ch" forName="Child5Accent3" refType="w" fact="0.0287"/>
                  <dgm:constr type="h" for="ch" forName="Child5Accent3" refType="h" fact="0.0381"/>
                  <dgm:constr type="r" for="ch" forName="Child5Accent4" refType="w" fact="0.6347"/>
                  <dgm:constr type="t" for="ch" forName="Child5Accent4" refType="h" fact="0.9619"/>
                  <dgm:constr type="w" for="ch" forName="Child5Accent4" refType="w" fact="0.0287"/>
                  <dgm:constr type="h" for="ch" forName="Child5Accent4" refType="h" fact="0.0381"/>
                  <dgm:constr type="r" for="ch" forName="Child5Accent5" refType="w" fact="0.696"/>
                  <dgm:constr type="t" for="ch" forName="Child5Accent5" refType="h" fact="0.9619"/>
                  <dgm:constr type="w" for="ch" forName="Child5Accent5" refType="w" fact="0.0287"/>
                  <dgm:constr type="h" for="ch" forName="Child5Accent5" refType="h" fact="0.0381"/>
                  <dgm:constr type="r" for="ch" forName="Child5Accent6" refType="w" fact="0.7574"/>
                  <dgm:constr type="t" for="ch" forName="Child5Accent6" refType="h" fact="0.9619"/>
                  <dgm:constr type="w" for="ch" forName="Child5Accent6" refType="w" fact="0.0287"/>
                  <dgm:constr type="h" for="ch" forName="Child5Accent6" refType="h" fact="0.0381"/>
                  <dgm:constr type="r" for="ch" forName="Child5Accent7" refType="w" fact="0.8187"/>
                  <dgm:constr type="t" for="ch" forName="Child5Accent7" refType="h" fact="0.9619"/>
                  <dgm:constr type="w" for="ch" forName="Child5Accent7" refType="w" fact="0.0287"/>
                  <dgm:constr type="h" for="ch" forName="Child5Accent7" refType="h" fact="0.0381"/>
                  <dgm:constr type="r" for="ch" forName="Child5Accent8" refType="w" fact="0.88"/>
                  <dgm:constr type="t" for="ch" forName="Child5Accent8" refType="h" fact="0.9619"/>
                  <dgm:constr type="w" for="ch" forName="Child5Accent8" refType="w" fact="0.0287"/>
                  <dgm:constr type="h" for="ch" forName="Child5Accent8" refType="h" fact="0.0381"/>
                  <dgm:constr type="r" for="ch" forName="Child5Accent9" refType="w" fact="0.9423"/>
                  <dgm:constr type="t" for="ch" forName="Child5Accent9" refType="h" fact="0.9619"/>
                  <dgm:constr type="w" for="ch" forName="Child5Accent9" refType="w" fact="0.0287"/>
                  <dgm:constr type="h" for="ch" forName="Child5Accent9" refType="h" fact="0.0381"/>
                  <dgm:constr type="r" for="ch" forName="Child5" refType="w" fact="0.9419"/>
                  <dgm:constr type="t" for="ch" forName="Child5" refType="h" fact="0.8635"/>
                  <dgm:constr type="w" for="ch" forName="Child5" refType="w" fact="0.3364"/>
                  <dgm:constr type="h" for="ch" forName="Child5" refType="h" fact="0.0981"/>
                  <dgm:constr type="r" for="ch" forName="Child4" refType="w"/>
                  <dgm:constr type="t" for="ch" forName="Child4" refType="h" fact="0.6701"/>
                  <dgm:constr type="w" for="ch" forName="Child4" refType="w" fact="0.3364"/>
                  <dgm:constr type="h" for="ch" forName="Child4" refType="h" fact="0.0981"/>
                  <dgm:constr type="r" for="ch" forName="Child3" refType="w"/>
                  <dgm:constr type="t" for="ch" forName="Child3" refType="h" fact="0.4276"/>
                  <dgm:constr type="w" for="ch" forName="Child3" refType="w" fact="0.2544"/>
                  <dgm:constr type="h" for="ch" forName="Child3" refType="h" fact="0.0981"/>
                  <dgm:constr type="r" for="ch" forName="Child2" refType="w"/>
                  <dgm:constr type="t" for="ch" forName="Child2" refType="h" fact="0.1798"/>
                  <dgm:constr type="w" for="ch" forName="Child2" refType="w" fact="0.3364"/>
                  <dgm:constr type="h" for="ch" forName="Child2" refType="h" fact="0.0981"/>
                  <dgm:constr type="r" for="ch" forName="Child1" refType="w" fact="0.9419"/>
                  <dgm:constr type="t" for="ch" forName="Child1" refType="h" fact="0"/>
                  <dgm:constr type="w" for="ch" forName="Child1" refType="w" fact="0.3364"/>
                  <dgm:constr type="h" for="ch" forName="Child1" refType="h" fact="0.0981"/>
                  <dgm:constr type="r" for="ch" forName="Parent" refType="w" fact="0.6347"/>
                  <dgm:constr type="t" for="ch" forName="Parent" refType="h" fact="0.3513"/>
                  <dgm:constr type="w" for="ch" forName="Parent" refType="w" fact="0.2906"/>
                  <dgm:constr type="h" for="ch" forName="Parent" refType="h" fact="0.3859"/>
                </dgm:constrLst>
              </dgm:else>
            </dgm:choose>
          </dgm:else>
        </dgm:choose>
        <dgm:layoutNode name="ParentAccent1" styleLbl="alignNode1">
          <dgm:alg type="sp"/>
          <dgm:shape xmlns:r="http://schemas.openxmlformats.org/officeDocument/2006/relationships" type="ellipse" r:blip="">
            <dgm:adjLst/>
          </dgm:shape>
          <dgm:presOf/>
        </dgm:layoutNode>
        <dgm:layoutNode name="ParentAccent2" styleLbl="alignNode1">
          <dgm:alg type="sp"/>
          <dgm:shape xmlns:r="http://schemas.openxmlformats.org/officeDocument/2006/relationships" type="ellipse" r:blip="">
            <dgm:adjLst/>
          </dgm:shape>
          <dgm:presOf/>
        </dgm:layoutNode>
        <dgm:layoutNode name="ParentAccent3" styleLbl="alignNode1">
          <dgm:alg type="sp"/>
          <dgm:shape xmlns:r="http://schemas.openxmlformats.org/officeDocument/2006/relationships" type="ellipse" r:blip="">
            <dgm:adjLst/>
          </dgm:shape>
          <dgm:presOf/>
        </dgm:layoutNode>
        <dgm:layoutNode name="ParentAccent4" styleLbl="alignNode1">
          <dgm:alg type="sp"/>
          <dgm:shape xmlns:r="http://schemas.openxmlformats.org/officeDocument/2006/relationships" type="ellipse" r:blip="">
            <dgm:adjLst/>
          </dgm:shape>
          <dgm:presOf/>
        </dgm:layoutNode>
        <dgm:layoutNode name="ParentAccent5" styleLbl="alignNode1">
          <dgm:alg type="sp"/>
          <dgm:shape xmlns:r="http://schemas.openxmlformats.org/officeDocument/2006/relationships" type="ellipse" r:blip="">
            <dgm:adjLst/>
          </dgm:shape>
          <dgm:presOf/>
        </dgm:layoutNode>
        <dgm:layoutNode name="ParentAccent6" styleLbl="alignNode1">
          <dgm:alg type="sp"/>
          <dgm:shape xmlns:r="http://schemas.openxmlformats.org/officeDocument/2006/relationships" type="ellipse" r:blip="">
            <dgm:adjLst/>
          </dgm:shape>
          <dgm:presOf/>
        </dgm:layoutNode>
        <dgm:layoutNode name="ParentAccent7" styleLbl="alignNode1">
          <dgm:alg type="sp"/>
          <dgm:shape xmlns:r="http://schemas.openxmlformats.org/officeDocument/2006/relationships" type="ellipse" r:blip="">
            <dgm:adjLst/>
          </dgm:shape>
          <dgm:presOf/>
        </dgm:layoutNode>
        <dgm:layoutNode name="ParentAccent8" styleLbl="alignNode1">
          <dgm:alg type="sp"/>
          <dgm:shape xmlns:r="http://schemas.openxmlformats.org/officeDocument/2006/relationships" type="ellipse" r:blip="">
            <dgm:adjLst/>
          </dgm:shape>
          <dgm:presOf/>
        </dgm:layoutNode>
        <dgm:layoutNode name="ParentAccent9" styleLbl="alignNode1">
          <dgm:alg type="sp"/>
          <dgm:shape xmlns:r="http://schemas.openxmlformats.org/officeDocument/2006/relationships" type="ellipse" r:blip="">
            <dgm:adjLst/>
          </dgm:shape>
          <dgm:presOf/>
        </dgm:layoutNode>
        <dgm:layoutNode name="ParentAccent10" styleLbl="alignNode1">
          <dgm:alg type="sp"/>
          <dgm:shape xmlns:r="http://schemas.openxmlformats.org/officeDocument/2006/relationships" type="ellipse" r:blip="">
            <dgm:adjLst/>
          </dgm:shape>
          <dgm:presOf/>
        </dgm:layoutNode>
        <dgm:layoutNode name="Parent" styleLbl="alignNode1">
          <dgm:varLst>
            <dgm:chMax val="5"/>
            <dgm:chPref val="3"/>
            <dgm:bulletEnabled val="1"/>
          </dgm:varLst>
          <dgm:alg type="tx"/>
          <dgm:shape xmlns:r="http://schemas.openxmlformats.org/officeDocument/2006/relationships" type="ellipse"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name="Name21" axis="ch" ptType="node" cnt="1">
          <dgm:layoutNode name="Child1Accent1" styleLbl="alignNode1">
            <dgm:alg type="sp"/>
            <dgm:shape xmlns:r="http://schemas.openxmlformats.org/officeDocument/2006/relationships" type="ellipse" r:blip="">
              <dgm:adjLst/>
            </dgm:shape>
            <dgm:presOf/>
          </dgm:layoutNode>
          <dgm:layoutNode name="Child1Accent2" styleLbl="alignNode1">
            <dgm:alg type="sp"/>
            <dgm:shape xmlns:r="http://schemas.openxmlformats.org/officeDocument/2006/relationships" type="ellipse" r:blip="">
              <dgm:adjLst/>
            </dgm:shape>
            <dgm:presOf/>
          </dgm:layoutNode>
          <dgm:layoutNode name="Child1Accent3" styleLbl="alignNode1">
            <dgm:alg type="sp"/>
            <dgm:shape xmlns:r="http://schemas.openxmlformats.org/officeDocument/2006/relationships" type="ellipse" r:blip="">
              <dgm:adjLst/>
            </dgm:shape>
            <dgm:presOf/>
          </dgm:layoutNode>
          <dgm:layoutNode name="Child1Accent4" styleLbl="alignNode1">
            <dgm:alg type="sp"/>
            <dgm:shape xmlns:r="http://schemas.openxmlformats.org/officeDocument/2006/relationships" type="ellipse" r:blip="">
              <dgm:adjLst/>
            </dgm:shape>
            <dgm:presOf/>
          </dgm:layoutNode>
          <dgm:layoutNode name="Child1Accent5" styleLbl="alignNode1">
            <dgm:alg type="sp"/>
            <dgm:shape xmlns:r="http://schemas.openxmlformats.org/officeDocument/2006/relationships" type="ellipse" r:blip="">
              <dgm:adjLst/>
            </dgm:shape>
            <dgm:presOf/>
          </dgm:layoutNode>
          <dgm:layoutNode name="Child1Accent6" styleLbl="alignNode1">
            <dgm:alg type="sp"/>
            <dgm:shape xmlns:r="http://schemas.openxmlformats.org/officeDocument/2006/relationships" type="ellipse" r:blip="">
              <dgm:adjLst/>
            </dgm:shape>
            <dgm:presOf/>
          </dgm:layoutNode>
          <dgm:layoutNode name="Child1Accent7" styleLbl="alignNode1">
            <dgm:alg type="sp"/>
            <dgm:shape xmlns:r="http://schemas.openxmlformats.org/officeDocument/2006/relationships" type="ellipse" r:blip="">
              <dgm:adjLst/>
            </dgm:shape>
            <dgm:presOf/>
          </dgm:layoutNode>
          <dgm:layoutNode name="Child1Accent8" styleLbl="alignNode1">
            <dgm:alg type="sp"/>
            <dgm:shape xmlns:r="http://schemas.openxmlformats.org/officeDocument/2006/relationships" type="ellipse" r:blip="">
              <dgm:adjLst/>
            </dgm:shape>
            <dgm:presOf/>
          </dgm:layoutNode>
          <dgm:layoutNode name="Child1Accent9" styleLbl="alignNode1">
            <dgm:alg type="sp"/>
            <dgm:shape xmlns:r="http://schemas.openxmlformats.org/officeDocument/2006/relationships" type="ellipse" r:blip="">
              <dgm:adjLst/>
            </dgm:shape>
            <dgm:presOf/>
          </dgm:layoutNode>
          <dgm:layoutNode name="Child1"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2" axis="ch" ptType="node" st="2" cnt="1">
          <dgm:layoutNode name="Child2Accent1" styleLbl="alignNode1">
            <dgm:alg type="sp"/>
            <dgm:shape xmlns:r="http://schemas.openxmlformats.org/officeDocument/2006/relationships" type="ellipse" r:blip="">
              <dgm:adjLst/>
            </dgm:shape>
            <dgm:presOf/>
          </dgm:layoutNode>
          <dgm:layoutNode name="Child2Accent2" styleLbl="alignNode1">
            <dgm:alg type="sp"/>
            <dgm:shape xmlns:r="http://schemas.openxmlformats.org/officeDocument/2006/relationships" type="ellipse" r:blip="">
              <dgm:adjLst/>
            </dgm:shape>
            <dgm:presOf/>
          </dgm:layoutNode>
          <dgm:layoutNode name="Child2Accent3" styleLbl="alignNode1">
            <dgm:alg type="sp"/>
            <dgm:shape xmlns:r="http://schemas.openxmlformats.org/officeDocument/2006/relationships" type="ellipse" r:blip="">
              <dgm:adjLst/>
            </dgm:shape>
            <dgm:presOf/>
          </dgm:layoutNode>
          <dgm:layoutNode name="Child2Accent4" styleLbl="alignNode1">
            <dgm:alg type="sp"/>
            <dgm:shape xmlns:r="http://schemas.openxmlformats.org/officeDocument/2006/relationships" type="ellipse" r:blip="">
              <dgm:adjLst/>
            </dgm:shape>
            <dgm:presOf/>
          </dgm:layoutNode>
          <dgm:layoutNode name="Child2Accent5" styleLbl="alignNode1">
            <dgm:alg type="sp"/>
            <dgm:shape xmlns:r="http://schemas.openxmlformats.org/officeDocument/2006/relationships" type="ellipse" r:blip="">
              <dgm:adjLst/>
            </dgm:shape>
            <dgm:presOf/>
          </dgm:layoutNode>
          <dgm:layoutNode name="Child2Accent6" styleLbl="alignNode1">
            <dgm:alg type="sp"/>
            <dgm:shape xmlns:r="http://schemas.openxmlformats.org/officeDocument/2006/relationships" type="ellipse" r:blip="">
              <dgm:adjLst/>
            </dgm:shape>
            <dgm:presOf/>
          </dgm:layoutNode>
          <dgm:layoutNode name="Child2Accent7" styleLbl="alignNode1">
            <dgm:alg type="sp"/>
            <dgm:shape xmlns:r="http://schemas.openxmlformats.org/officeDocument/2006/relationships" type="ellipse" r:blip="">
              <dgm:adjLst/>
            </dgm:shape>
            <dgm:presOf/>
          </dgm:layoutNode>
          <dgm:layoutNode name="Child2"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3" axis="ch" ptType="node" st="3" cnt="1">
          <dgm:layoutNode name="Child3Accent1" styleLbl="alignNode1">
            <dgm:alg type="sp"/>
            <dgm:shape xmlns:r="http://schemas.openxmlformats.org/officeDocument/2006/relationships" type="ellipse" r:blip="">
              <dgm:adjLst/>
            </dgm:shape>
            <dgm:presOf/>
          </dgm:layoutNode>
          <dgm:layoutNode name="Child3Accent2" styleLbl="alignNode1">
            <dgm:alg type="sp"/>
            <dgm:shape xmlns:r="http://schemas.openxmlformats.org/officeDocument/2006/relationships" type="ellipse" r:blip="">
              <dgm:adjLst/>
            </dgm:shape>
            <dgm:presOf/>
          </dgm:layoutNode>
          <dgm:layoutNode name="Child3Accent3" styleLbl="alignNode1">
            <dgm:alg type="sp"/>
            <dgm:shape xmlns:r="http://schemas.openxmlformats.org/officeDocument/2006/relationships" type="ellipse" r:blip="">
              <dgm:adjLst/>
            </dgm:shape>
            <dgm:presOf/>
          </dgm:layoutNode>
          <dgm:layoutNode name="Child3Accent4" styleLbl="alignNode1">
            <dgm:alg type="sp"/>
            <dgm:shape xmlns:r="http://schemas.openxmlformats.org/officeDocument/2006/relationships" type="ellipse" r:blip="">
              <dgm:adjLst/>
            </dgm:shape>
            <dgm:presOf/>
          </dgm:layoutNode>
          <dgm:layoutNode name="Child3Accent5" styleLbl="alignNode1">
            <dgm:alg type="sp"/>
            <dgm:shape xmlns:r="http://schemas.openxmlformats.org/officeDocument/2006/relationships" type="ellipse" r:blip="">
              <dgm:adjLst/>
            </dgm:shape>
            <dgm:presOf/>
          </dgm:layoutNode>
          <dgm:layoutNode name="Child3Accent6" styleLbl="alignNode1">
            <dgm:alg type="sp"/>
            <dgm:shape xmlns:r="http://schemas.openxmlformats.org/officeDocument/2006/relationships" type="ellipse" r:blip="">
              <dgm:adjLst/>
            </dgm:shape>
            <dgm:presOf/>
          </dgm:layoutNode>
          <dgm:layoutNode name="Child3Accent7" styleLbl="alignNode1">
            <dgm:alg type="sp"/>
            <dgm:shape xmlns:r="http://schemas.openxmlformats.org/officeDocument/2006/relationships" type="ellipse" r:blip="">
              <dgm:adjLst/>
            </dgm:shape>
            <dgm:presOf/>
          </dgm:layoutNode>
          <dgm:layoutNode name="Child3"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4" axis="ch" ptType="node" st="4" cnt="1">
          <dgm:layoutNode name="Child4Accent1" styleLbl="alignNode1">
            <dgm:alg type="sp"/>
            <dgm:shape xmlns:r="http://schemas.openxmlformats.org/officeDocument/2006/relationships" type="ellipse" r:blip="">
              <dgm:adjLst/>
            </dgm:shape>
            <dgm:presOf/>
          </dgm:layoutNode>
          <dgm:layoutNode name="Child4Accent2" styleLbl="alignNode1">
            <dgm:alg type="sp"/>
            <dgm:shape xmlns:r="http://schemas.openxmlformats.org/officeDocument/2006/relationships" type="ellipse" r:blip="">
              <dgm:adjLst/>
            </dgm:shape>
            <dgm:presOf/>
          </dgm:layoutNode>
          <dgm:layoutNode name="Child4Accent3" styleLbl="alignNode1">
            <dgm:alg type="sp"/>
            <dgm:shape xmlns:r="http://schemas.openxmlformats.org/officeDocument/2006/relationships" type="ellipse" r:blip="">
              <dgm:adjLst/>
            </dgm:shape>
            <dgm:presOf/>
          </dgm:layoutNode>
          <dgm:layoutNode name="Child4Accent4" styleLbl="alignNode1">
            <dgm:alg type="sp"/>
            <dgm:shape xmlns:r="http://schemas.openxmlformats.org/officeDocument/2006/relationships" type="ellipse" r:blip="">
              <dgm:adjLst/>
            </dgm:shape>
            <dgm:presOf/>
          </dgm:layoutNode>
          <dgm:layoutNode name="Child4Accent5" styleLbl="alignNode1">
            <dgm:alg type="sp"/>
            <dgm:shape xmlns:r="http://schemas.openxmlformats.org/officeDocument/2006/relationships" type="ellipse" r:blip="">
              <dgm:adjLst/>
            </dgm:shape>
            <dgm:presOf/>
          </dgm:layoutNode>
          <dgm:layoutNode name="Child4Accent6" styleLbl="alignNode1">
            <dgm:alg type="sp"/>
            <dgm:shape xmlns:r="http://schemas.openxmlformats.org/officeDocument/2006/relationships" type="ellipse" r:blip="">
              <dgm:adjLst/>
            </dgm:shape>
            <dgm:presOf/>
          </dgm:layoutNode>
          <dgm:layoutNode name="Child4Accent7" styleLbl="alignNode1">
            <dgm:alg type="sp"/>
            <dgm:shape xmlns:r="http://schemas.openxmlformats.org/officeDocument/2006/relationships" type="ellipse" r:blip="">
              <dgm:adjLst/>
            </dgm:shape>
            <dgm:presOf/>
          </dgm:layoutNode>
          <dgm:layoutNode name="Child4Accent8" styleLbl="alignNode1">
            <dgm:alg type="sp"/>
            <dgm:shape xmlns:r="http://schemas.openxmlformats.org/officeDocument/2006/relationships" type="ellipse" r:blip="">
              <dgm:adjLst/>
            </dgm:shape>
            <dgm:presOf/>
          </dgm:layoutNode>
          <dgm:layoutNode name="Child4"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forEach name="Name25" axis="ch" ptType="node" st="5" cnt="1">
          <dgm:layoutNode name="Child5Accent1" styleLbl="alignNode1">
            <dgm:alg type="sp"/>
            <dgm:shape xmlns:r="http://schemas.openxmlformats.org/officeDocument/2006/relationships" type="ellipse" r:blip="">
              <dgm:adjLst/>
            </dgm:shape>
            <dgm:presOf/>
          </dgm:layoutNode>
          <dgm:layoutNode name="Child5Accent2" styleLbl="alignNode1">
            <dgm:alg type="sp"/>
            <dgm:shape xmlns:r="http://schemas.openxmlformats.org/officeDocument/2006/relationships" type="ellipse" r:blip="">
              <dgm:adjLst/>
            </dgm:shape>
            <dgm:presOf/>
          </dgm:layoutNode>
          <dgm:layoutNode name="Child5Accent3" styleLbl="alignNode1">
            <dgm:alg type="sp"/>
            <dgm:shape xmlns:r="http://schemas.openxmlformats.org/officeDocument/2006/relationships" type="ellipse" r:blip="">
              <dgm:adjLst/>
            </dgm:shape>
            <dgm:presOf/>
          </dgm:layoutNode>
          <dgm:layoutNode name="Child5Accent4" styleLbl="alignNode1">
            <dgm:alg type="sp"/>
            <dgm:shape xmlns:r="http://schemas.openxmlformats.org/officeDocument/2006/relationships" type="ellipse" r:blip="">
              <dgm:adjLst/>
            </dgm:shape>
            <dgm:presOf/>
          </dgm:layoutNode>
          <dgm:layoutNode name="Child5Accent5" styleLbl="alignNode1">
            <dgm:alg type="sp"/>
            <dgm:shape xmlns:r="http://schemas.openxmlformats.org/officeDocument/2006/relationships" type="ellipse" r:blip="">
              <dgm:adjLst/>
            </dgm:shape>
            <dgm:presOf/>
          </dgm:layoutNode>
          <dgm:layoutNode name="Child5Accent6" styleLbl="alignNode1">
            <dgm:alg type="sp"/>
            <dgm:shape xmlns:r="http://schemas.openxmlformats.org/officeDocument/2006/relationships" type="ellipse" r:blip="">
              <dgm:adjLst/>
            </dgm:shape>
            <dgm:presOf/>
          </dgm:layoutNode>
          <dgm:layoutNode name="Child5Accent7" styleLbl="alignNode1">
            <dgm:alg type="sp"/>
            <dgm:shape xmlns:r="http://schemas.openxmlformats.org/officeDocument/2006/relationships" type="ellipse" r:blip="">
              <dgm:adjLst/>
            </dgm:shape>
            <dgm:presOf/>
          </dgm:layoutNode>
          <dgm:layoutNode name="Child5Accent8" styleLbl="alignNode1">
            <dgm:alg type="sp"/>
            <dgm:shape xmlns:r="http://schemas.openxmlformats.org/officeDocument/2006/relationships" type="ellipse" r:blip="">
              <dgm:adjLst/>
            </dgm:shape>
            <dgm:presOf/>
          </dgm:layoutNode>
          <dgm:layoutNode name="Child5Accent9" styleLbl="alignNode1">
            <dgm:alg type="sp"/>
            <dgm:shape xmlns:r="http://schemas.openxmlformats.org/officeDocument/2006/relationships" type="ellipse" r:blip="">
              <dgm:adjLst/>
            </dgm:shape>
            <dgm:presOf/>
          </dgm:layoutNode>
          <dgm:layoutNode name="Child5" styleLbl="revTx">
            <dgm:varLst>
              <dgm:chMax/>
              <dgm:chPref val="0"/>
              <dgm:bulletEnabled val="1"/>
            </dgm:varLst>
            <dgm:alg type="tx">
              <dgm:param type="parTxLTRAlign" val="l"/>
              <dgm:param type="txAnchorVert" val="b"/>
              <dgm:param type="txAnchorVertCh" val="b"/>
            </dgm:alg>
            <dgm:shape xmlns:r="http://schemas.openxmlformats.org/officeDocument/2006/relationships" type="rect" r:blip="">
              <dgm:adjLst/>
            </dgm:shape>
            <dgm:presOf axis="desOrSelf" ptType="node"/>
            <dgm:constrLst>
              <dgm:constr type="lMarg" refType="primFontSz" fact="0"/>
              <dgm:constr type="rMarg" refType="primFontSz" fact="0"/>
              <dgm:constr type="tMarg" refType="primFontSz" fact="0"/>
              <dgm:constr type="bMarg" refType="primFontSz" fact="0"/>
            </dgm:constrLst>
            <dgm:ruleLst>
              <dgm:rule type="primFontSz" val="5" fact="NaN" max="NaN"/>
            </dgm:ruleLst>
          </dgm:layoutNode>
        </dgm:forEach>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ircleList">
  <dgm:title val=""/>
  <dgm:desc val=""/>
  <dgm:catLst>
    <dgm:cat type="list" pri="235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41" srcId="1" destId="11" srcOrd="0" destOrd="0"/>
        <dgm:cxn modelId="42" srcId="1" destId="12" srcOrd="1" destOrd="0"/>
        <dgm:cxn modelId="5" srcId="0" destId="2" srcOrd="0" destOrd="0"/>
        <dgm:cxn modelId="51" srcId="2" destId="21" srcOrd="0" destOrd="0"/>
        <dgm:cxn modelId="52" srcId="2" destId="22" srcOrd="1" destOrd="0"/>
      </dgm:cxnLst>
      <dgm:bg/>
      <dgm:whole/>
    </dgm:dataModel>
  </dgm:sampData>
  <dgm:styleData useDef="1">
    <dgm:dataModel>
      <dgm:ptLst/>
      <dgm:bg/>
      <dgm:whole/>
    </dgm:dataModel>
  </dgm:styleData>
  <dgm:clrData useDef="1">
    <dgm:dataModel>
      <dgm:ptLst/>
      <dgm:bg/>
      <dgm:whole/>
    </dgm:dataModel>
  </dgm:clrData>
  <dgm:layoutNode name="Name0">
    <dgm:varLst>
      <dgm:dir/>
    </dgm:varLst>
    <dgm:alg type="lin">
      <dgm:param type="linDir" val="fromT"/>
      <dgm:param type="fallback" val="2D"/>
    </dgm:alg>
    <dgm:shape xmlns:r="http://schemas.openxmlformats.org/officeDocument/2006/relationships" r:blip="">
      <dgm:adjLst/>
    </dgm:shape>
    <dgm:presOf/>
    <dgm:constrLst>
      <dgm:constr type="w" for="ch" forName="withChildren" refType="w"/>
      <dgm:constr type="h" for="ch" forName="withChildren" refType="w" fact="0.909"/>
      <dgm:constr type="w" for="ch" forName="noChildren" refType="w"/>
      <dgm:constr type="h" for="ch" forName="noChildren" refType="w" fact="0.164"/>
      <dgm:constr type="w" for="ch" forName="overlap" val="1"/>
      <dgm:constr type="h" for="ch" forName="overlap" refType="w" refFor="ch" refForName="withChildren" fact="-0.089"/>
      <dgm:constr type="primFontSz" for="des" forName="txLvl1" op="equ" val="65"/>
      <dgm:constr type="primFontSz" for="des" forName="txLvlOnly1" refType="primFontSz" refFor="des" refForName="txLvl1" op="equ"/>
      <dgm:constr type="primFontSz" for="des" forName="txLvl2" refType="primFontSz" refFor="des" refForName="txLvl1" op="equ" fact="0.78"/>
      <dgm:constr type="primFontSz" for="des" forName="txLvl3" refType="primFontSz" refFor="des" refForName="txLvl1" op="equ" fact="0.78"/>
      <dgm:constr type="userF" for="des" forName="lin" refType="primFontSz" refFor="des" refForName="txLvl2" op="equ"/>
    </dgm:constrLst>
    <dgm:forEach name="Name1" axis="ch" ptType="node">
      <dgm:choose name="Name2">
        <dgm:if name="Name3" axis="ch" ptType="node" func="cnt" op="gte" val="1">
          <dgm:layoutNode name="withChildren">
            <dgm:alg type="composite"/>
            <dgm:choose name="Name4">
              <dgm:if name="Name5" func="var" arg="dir" op="equ" val="norm">
                <dgm:constrLst>
                  <dgm:constr type="l" for="ch" forName="bigCircle"/>
                  <dgm:constr type="w" for="ch" forName="bigCircle" refType="h" refFor="ch" refForName="bigCircle"/>
                  <dgm:constr type="t" for="ch" forName="bigCircle"/>
                  <dgm:constr type="h" for="ch" forName="bigCircle" refType="h"/>
                  <dgm:constr type="l" for="ch" forName="medCircle" refType="w" fact="0.043"/>
                  <dgm:constr type="w" for="ch" forName="medCircle" refType="h" refFor="ch" refForName="medCircle"/>
                  <dgm:constr type="t" for="ch" forName="medCircle" refType="h" fact="0.042"/>
                  <dgm:constr type="h" for="ch" forName="medCircle" refType="h" fact="0.18"/>
                  <dgm:constr type="l" for="ch" forName="txLvl1" refType="ctrX" refFor="ch" refForName="medCircle"/>
                  <dgm:constr type="r" for="ch" forName="txLvl1" refType="w"/>
                  <dgm:constr type="h" for="ch" forName="txLvl1" refType="h" refFor="ch" refForName="medCircle"/>
                  <dgm:constr type="t" for="ch" forName="txLvl1" refType="t" refFor="ch" refForName="medCircle"/>
                  <dgm:constr type="l" for="ch" forName="lin" refType="ctrX" refFor="ch" refForName="medCircle"/>
                  <dgm:constr type="r" for="ch" forName="lin" refType="w"/>
                  <dgm:constr type="t" for="ch" forName="lin" refType="h" fact="0.222"/>
                  <dgm:constr type="h" for="ch" forName="lin" refType="h" fact="0.68"/>
                </dgm:constrLst>
              </dgm:if>
              <dgm:else name="Name6">
                <dgm:constrLst>
                  <dgm:constr type="r" for="ch" forName="bigCircle" refType="w"/>
                  <dgm:constr type="w" for="ch" forName="bigCircle" refType="h" refFor="ch" refForName="bigCircle"/>
                  <dgm:constr type="t" for="ch" forName="bigCircle"/>
                  <dgm:constr type="h" for="ch" forName="bigCircle" refType="h"/>
                  <dgm:constr type="r" for="ch" forName="medCircle" refType="w" fact="0.957"/>
                  <dgm:constr type="w" for="ch" forName="medCircle" refType="h" refFor="ch" refForName="medCircle"/>
                  <dgm:constr type="t" for="ch" forName="medCircle" refType="h" fact="0.042"/>
                  <dgm:constr type="h" for="ch" forName="medCircle" refType="h" fact="0.18"/>
                  <dgm:constr type="l" for="ch" forName="txLvl1"/>
                  <dgm:constr type="r" for="ch" forName="txLvl1" refType="ctrX" refFor="ch" refForName="medCircle"/>
                  <dgm:constr type="h" for="ch" forName="txLvl1" refType="h" refFor="ch" refForName="medCircle"/>
                  <dgm:constr type="t" for="ch" forName="txLvl1" refType="t" refFor="ch" refForName="medCircle"/>
                  <dgm:constr type="l" for="ch" forName="lin"/>
                  <dgm:constr type="r" for="ch" forName="lin" refType="ctrX" refFor="ch" refForName="medCircle"/>
                  <dgm:constr type="t" for="ch" forName="lin" refType="h" fact="0.222"/>
                  <dgm:constr type="h" for="ch" forName="lin" refType="h" fact="0.68"/>
                </dgm:constrLst>
              </dgm:else>
            </dgm:choose>
            <dgm:layoutNode name="bigCircle" styleLbl="vennNode1">
              <dgm:alg type="sp"/>
              <dgm:shape xmlns:r="http://schemas.openxmlformats.org/officeDocument/2006/relationships" type="ellipse" r:blip="">
                <dgm:adjLst/>
              </dgm:shape>
              <dgm:presOf/>
              <dgm:constrLst>
                <dgm:constr type="w" refType="h"/>
              </dgm:constrLst>
            </dgm:layoutNode>
            <dgm:layoutNode name="medCircle" styleLbl="vennNode1">
              <dgm:alg type="sp"/>
              <dgm:shape xmlns:r="http://schemas.openxmlformats.org/officeDocument/2006/relationships" type="ellipse" r:blip="">
                <dgm:adjLst/>
              </dgm:shape>
              <dgm:presOf/>
              <dgm:constrLst>
                <dgm:constr type="w" refType="h"/>
              </dgm:constrLst>
            </dgm:layoutNode>
            <dgm:layoutNode name="txLvl1" styleLbl="revTx">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name="lin">
              <dgm:choose name="Name10">
                <dgm:if name="Name11" func="var" arg="dir" op="equ" val="norm">
                  <dgm:alg type="lin">
                    <dgm:param type="linDir" val="fromT"/>
                    <dgm:param type="vertAlign" val="t"/>
                    <dgm:param type="nodeHorzAlign" val="l"/>
                  </dgm:alg>
                </dgm:if>
                <dgm:else name="Name12">
                  <dgm:alg type="lin">
                    <dgm:param type="linDir" val="fromT"/>
                    <dgm:param type="vertAlign" val="t"/>
                    <dgm:param type="nodeHorzAlign" val="r"/>
                  </dgm:alg>
                </dgm:else>
              </dgm:choose>
              <dgm:shape xmlns:r="http://schemas.openxmlformats.org/officeDocument/2006/relationships" r:blip="">
                <dgm:adjLst/>
              </dgm:shape>
              <dgm:presOf/>
              <dgm:constrLst>
                <dgm:constr type="userF"/>
                <dgm:constr type="primFontSz" for="ch" forName="txLvl2" refType="userF"/>
                <dgm:constr type="w" for="ch" forName="txLvl2" refType="w"/>
                <dgm:constr type="h" for="ch" forName="txLvl2" refType="primFontSz" refFor="ch" refForName="txLvl2" fact="0.39"/>
                <dgm:constr type="w" for="ch" forName="txLvl3" refType="w"/>
                <dgm:constr type="h" for="ch" forName="txLvl3" refType="primFontSz" refFor="ch" refForName="txLvl2" fact="0.39"/>
                <dgm:constr type="h" for="ch" forName="smCircle" refType="primFontSz" refFor="ch" refForName="txLvl2" fact="0.14"/>
                <dgm:constr type="h" for="ch" forName="indentDot1" refType="primFontSz" refFor="ch" refForName="txLvl2" fact="0.14"/>
                <dgm:constr type="h" for="ch" forName="indentDot2" refType="primFontSz" refFor="ch" refForName="txLvl2" fact="0.14"/>
                <dgm:constr type="h" for="ch" forName="indentDot3" refType="primFontSz" refFor="ch" refForName="txLvl2" fact="0.14"/>
                <dgm:constr type="w" for="ch" forName="indentDot1" refType="w"/>
                <dgm:constr type="w" for="ch" forName="indentDot2" refType="w"/>
                <dgm:constr type="w" for="ch" forName="indentDot3" refType="w"/>
                <dgm:constr type="userI" for="ch" forName="txLvl3" refType="primFontSz" refFor="ch" refForName="txLvl2" fact="0.14"/>
                <dgm:constr type="userI" for="ch" forName="indentDot1" refType="primFontSz" refFor="ch" refForName="txLvl2" fact="0.14"/>
                <dgm:constr type="userI" for="ch" forName="indentDot2" refType="primFontSz" refFor="ch" refForName="txLvl2" fact="0.14"/>
                <dgm:constr type="userI" for="ch" forName="indentDot3" refType="primFontSz" refFor="ch" refForName="txLvl2" fact="0.14"/>
              </dgm:constrLst>
              <dgm:ruleLst>
                <dgm:rule type="primFontSz" for="ch" forName="txLvl2" val="5" fact="NaN" max="NaN"/>
              </dgm:ruleLst>
              <dgm:forEach name="Name13" axis="ch" ptType="node">
                <dgm:layoutNode name="txLvl2" styleLbl="revTx">
                  <dgm:choose name="Name14">
                    <dgm:if name="Name15" func="var" arg="dir" op="equ" val="norm">
                      <dgm:alg type="tx">
                        <dgm:param type="parTxLTRAlign" val="l"/>
                        <dgm:param type="parTxRTLAlign" val="l"/>
                      </dgm:alg>
                    </dgm:if>
                    <dgm:else name="Name16">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h" val="INF" fact="NaN" max="NaN"/>
                  </dgm:ruleLst>
                </dgm:layoutNode>
                <dgm:forEach name="Name17" axis="ch" ptType="node" cnt="1">
                  <dgm:layoutNode name="indentDot1">
                    <dgm:alg type="composite"/>
                    <dgm:shape xmlns:r="http://schemas.openxmlformats.org/officeDocument/2006/relationships" r:blip="">
                      <dgm:adjLst/>
                    </dgm:shape>
                    <dgm:presOf/>
                    <dgm:choose name="Name18">
                      <dgm:if name="Name19" func="var" arg="dir" op="equ" val="norm">
                        <dgm:constrLst>
                          <dgm:constr type="userI"/>
                          <dgm:constr type="w" for="ch" forName="gap1" refType="userI" fact="3"/>
                          <dgm:constr type="w" for="ch" forName="smCircle1" refType="h"/>
                          <dgm:constr type="l" for="ch" forName="smCircle1" refType="r" refFor="ch" refForName="gap1"/>
                        </dgm:constrLst>
                      </dgm:if>
                      <dgm:else name="Name20">
                        <dgm:constrLst>
                          <dgm:constr type="userI"/>
                          <dgm:constr type="w" for="ch" forName="gap1" refType="userI" fact="3"/>
                          <dgm:constr type="w" for="ch" forName="smCircle1" refType="h"/>
                          <dgm:constr type="r" for="ch" forName="smCircle1" refType="l" refFor="ch" refForName="gap1"/>
                        </dgm:constrLst>
                      </dgm:else>
                    </dgm:choose>
                    <dgm:layoutNode name="gap1">
                      <dgm:alg type="sp"/>
                      <dgm:shape xmlns:r="http://schemas.openxmlformats.org/officeDocument/2006/relationships" type="rect" r:blip="" hideGeom="1">
                        <dgm:adjLst/>
                      </dgm:shape>
                      <dgm:presOf/>
                    </dgm:layoutNode>
                    <dgm:layoutNode name="smCircle1" styleLbl="vennNode1">
                      <dgm:alg type="sp"/>
                      <dgm:shape xmlns:r="http://schemas.openxmlformats.org/officeDocument/2006/relationships" type="ellipse" r:blip="">
                        <dgm:adjLst/>
                      </dgm:shape>
                      <dgm:presOf/>
                      <dgm:constrLst>
                        <dgm:constr type="w" refType="h"/>
                      </dgm:constrLst>
                    </dgm:layoutNode>
                  </dgm:layoutNode>
                </dgm:forEach>
                <dgm:forEach name="Name21" axis="ch" ptType="node">
                  <dgm:layoutNode name="txLvl3" styleLbl="revTx">
                    <dgm:varLst>
                      <dgm:bulletEnabled val="1"/>
                    </dgm:varLst>
                    <dgm:choose name="Name22">
                      <dgm:if name="Name23" func="var" arg="dir" op="equ" val="norm">
                        <dgm:alg type="tx">
                          <dgm:param type="parTxLTRAlign" val="l"/>
                          <dgm:param type="parTxRTLAlign" val="l"/>
                          <dgm:param type="shpTxLTRAlignCh" val="l"/>
                          <dgm:param type="shpTxRTLAlignCh" val="l"/>
                        </dgm:alg>
                      </dgm:if>
                      <dgm:else name="Name24">
                        <dgm:alg type="tx">
                          <dgm:param type="parTxLTRAlign" val="r"/>
                          <dgm:param type="parTxRTLAlign" val="r"/>
                          <dgm:param type="shpTxLTRAlignCh" val="r"/>
                          <dgm:param type="shpTxRTLAlignCh" val="r"/>
                        </dgm:alg>
                      </dgm:else>
                    </dgm:choose>
                    <dgm:shape xmlns:r="http://schemas.openxmlformats.org/officeDocument/2006/relationships" type="rect" r:blip="">
                      <dgm:adjLst/>
                    </dgm:shape>
                    <dgm:presOf axis="desOrSelf" ptType="node"/>
                    <dgm:choose name="Name25">
                      <dgm:if name="Name26" func="var" arg="dir" op="equ" val="norm">
                        <dgm:constrLst>
                          <dgm:constr type="userI"/>
                          <dgm:constr type="lMarg" refType="userI" fact="8.504"/>
                          <dgm:constr type="rMarg"/>
                          <dgm:constr type="tMarg" refType="primFontSz" fact="0.1"/>
                          <dgm:constr type="bMarg" refType="primFontSz" fact="0.1"/>
                        </dgm:constrLst>
                      </dgm:if>
                      <dgm:else name="Name27">
                        <dgm:constrLst>
                          <dgm:constr type="userI"/>
                          <dgm:constr type="lMarg"/>
                          <dgm:constr type="rMarg" refType="userI" fact="8.504"/>
                          <dgm:constr type="tMarg" refType="primFontSz" fact="0.1"/>
                          <dgm:constr type="bMarg" refType="primFontSz" fact="0.1"/>
                        </dgm:constrLst>
                      </dgm:else>
                    </dgm:choose>
                    <dgm:ruleLst>
                      <dgm:rule type="h" val="INF" fact="NaN" max="NaN"/>
                    </dgm:ruleLst>
                  </dgm:layoutNode>
                  <dgm:forEach name="Name28" axis="followSib" ptType="sibTrans" cnt="1">
                    <dgm:layoutNode name="indentDot2">
                      <dgm:alg type="composite"/>
                      <dgm:shape xmlns:r="http://schemas.openxmlformats.org/officeDocument/2006/relationships" r:blip="">
                        <dgm:adjLst/>
                      </dgm:shape>
                      <dgm:presOf/>
                      <dgm:choose name="Name29">
                        <dgm:if name="Name30" func="var" arg="dir" op="equ" val="norm">
                          <dgm:constrLst>
                            <dgm:constr type="userI"/>
                            <dgm:constr type="w" for="ch" forName="gap2" refType="userI" fact="3"/>
                            <dgm:constr type="w" for="ch" forName="smCircle2" refType="h"/>
                            <dgm:constr type="l" for="ch" forName="smCircle2" refType="r" refFor="ch" refForName="gap2"/>
                          </dgm:constrLst>
                        </dgm:if>
                        <dgm:else name="Name31">
                          <dgm:constrLst>
                            <dgm:constr type="userI"/>
                            <dgm:constr type="w" for="ch" forName="gap2" refType="userI" fact="3"/>
                            <dgm:constr type="w" for="ch" forName="smCircle2" refType="h"/>
                            <dgm:constr type="r" for="ch" forName="smCircle2" refType="l" refFor="ch" refForName="gap2"/>
                          </dgm:constrLst>
                        </dgm:else>
                      </dgm:choose>
                      <dgm:layoutNode name="gap2">
                        <dgm:alg type="sp"/>
                        <dgm:shape xmlns:r="http://schemas.openxmlformats.org/officeDocument/2006/relationships" type="rect" r:blip="" hideGeom="1">
                          <dgm:adjLst/>
                        </dgm:shape>
                        <dgm:presOf/>
                      </dgm:layoutNode>
                      <dgm:layoutNode name="smCircle2" styleLbl="vennNode1">
                        <dgm:alg type="sp"/>
                        <dgm:shape xmlns:r="http://schemas.openxmlformats.org/officeDocument/2006/relationships" type="ellipse" r:blip="">
                          <dgm:adjLst/>
                        </dgm:shape>
                        <dgm:presOf/>
                        <dgm:constrLst>
                          <dgm:constr type="w" refType="h"/>
                        </dgm:constrLst>
                      </dgm:layoutNode>
                    </dgm:layoutNode>
                  </dgm:forEach>
                </dgm:forEach>
                <dgm:choose name="Name32">
                  <dgm:if name="Name33" axis="ch" ptType="node" func="cnt" op="gte" val="1">
                    <dgm:forEach name="Name34" axis="followSib" ptType="sibTrans" cnt="1">
                      <dgm:layoutNode name="indentDot3">
                        <dgm:alg type="composite"/>
                        <dgm:shape xmlns:r="http://schemas.openxmlformats.org/officeDocument/2006/relationships" r:blip="">
                          <dgm:adjLst/>
                        </dgm:shape>
                        <dgm:presOf/>
                        <dgm:choose name="Name35">
                          <dgm:if name="Name36" func="var" arg="dir" op="equ" val="norm">
                            <dgm:constrLst>
                              <dgm:constr type="userI"/>
                              <dgm:constr type="w" for="ch" forName="gap3" refType="userI" fact="3"/>
                              <dgm:constr type="w" for="ch" forName="smCircle3" refType="h"/>
                              <dgm:constr type="l" for="ch" forName="smCircle3" refType="r" refFor="ch" refForName="gap3"/>
                            </dgm:constrLst>
                          </dgm:if>
                          <dgm:else name="Name37">
                            <dgm:constrLst>
                              <dgm:constr type="userI"/>
                              <dgm:constr type="w" for="ch" forName="gap3" refType="userI" fact="3"/>
                              <dgm:constr type="w" for="ch" forName="smCircle3" refType="h"/>
                              <dgm:constr type="r" for="ch" forName="smCircle3" refType="l" refFor="ch" refForName="gap3"/>
                            </dgm:constrLst>
                          </dgm:else>
                        </dgm:choose>
                        <dgm:layoutNode name="gap3">
                          <dgm:alg type="sp"/>
                          <dgm:shape xmlns:r="http://schemas.openxmlformats.org/officeDocument/2006/relationships" type="rect" r:blip="" hideGeom="1">
                            <dgm:adjLst/>
                          </dgm:shape>
                          <dgm:presOf/>
                        </dgm:layoutNode>
                        <dgm:layoutNode name="smCircle3" styleLbl="vennNode1">
                          <dgm:alg type="sp"/>
                          <dgm:shape xmlns:r="http://schemas.openxmlformats.org/officeDocument/2006/relationships" type="ellipse" r:blip="">
                            <dgm:adjLst/>
                          </dgm:shape>
                          <dgm:presOf/>
                          <dgm:constrLst>
                            <dgm:constr type="w" refType="h"/>
                          </dgm:constrLst>
                        </dgm:layoutNode>
                      </dgm:layoutNode>
                    </dgm:forEach>
                  </dgm:if>
                  <dgm:else name="Name38">
                    <dgm:forEach name="Name39" axis="followSib" ptType="sibTrans" cnt="1">
                      <dgm:layoutNode name="smCircle" styleLbl="vennNode1">
                        <dgm:alg type="sp"/>
                        <dgm:shape xmlns:r="http://schemas.openxmlformats.org/officeDocument/2006/relationships" type="ellipse" r:blip="">
                          <dgm:adjLst/>
                        </dgm:shape>
                        <dgm:presOf/>
                        <dgm:constrLst>
                          <dgm:constr type="w" refType="h"/>
                        </dgm:constrLst>
                      </dgm:layoutNode>
                    </dgm:forEach>
                  </dgm:else>
                </dgm:choose>
              </dgm:forEach>
            </dgm:layoutNode>
          </dgm:layoutNode>
          <dgm:choose name="Name40">
            <dgm:if name="Name41" axis="followSib ch" ptType="node node" cnt="1 0" func="cnt" op="gte" val="1">
              <dgm:layoutNode name="overlap">
                <dgm:alg type="sp"/>
                <dgm:shape xmlns:r="http://schemas.openxmlformats.org/officeDocument/2006/relationships" r:blip="">
                  <dgm:adjLst/>
                </dgm:shape>
                <dgm:presOf/>
              </dgm:layoutNode>
            </dgm:if>
            <dgm:else name="Name42"/>
          </dgm:choose>
        </dgm:if>
        <dgm:else name="Name43">
          <dgm:layoutNode name="noChildren">
            <dgm:alg type="composite"/>
            <dgm:choose name="Name44">
              <dgm:if name="Name45" func="var" arg="dir" op="equ" val="norm">
                <dgm:constrLst>
                  <dgm:constr type="l" for="ch" forName="gap"/>
                  <dgm:constr type="w" for="ch" forName="gap" refType="w" fact="0.043"/>
                  <dgm:constr type="h" for="ch" forName="gap" refType="h"/>
                  <dgm:constr type="t" for="ch" forName="gap"/>
                  <dgm:constr type="l" for="ch" forName="medCircle2" refType="r" refFor="ch" refForName="gap"/>
                  <dgm:constr type="w" for="ch" forName="medCircle2" refType="h" refFor="ch" refForName="medCircle2"/>
                  <dgm:constr type="t" for="ch" forName="medCircle2"/>
                  <dgm:constr type="h" for="ch" forName="medCircle2" refType="h"/>
                  <dgm:constr type="l" for="ch" forName="txLvlOnly1" refType="ctrX" refFor="ch" refForName="medCircle2"/>
                  <dgm:constr type="r" for="ch" forName="txLvlOnly1" refType="w"/>
                  <dgm:constr type="h" for="ch" forName="txLvlOnly1" refType="h"/>
                  <dgm:constr type="t" for="ch" forName="txLvlOnly1"/>
                </dgm:constrLst>
              </dgm:if>
              <dgm:else name="Name46">
                <dgm:constrLst>
                  <dgm:constr type="r" for="ch" forName="gap" refType="w"/>
                  <dgm:constr type="w" for="ch" forName="gap" refType="w" fact="0.043"/>
                  <dgm:constr type="h" for="ch" forName="gap" refType="h"/>
                  <dgm:constr type="t" for="ch" forName="gap"/>
                  <dgm:constr type="r" for="ch" forName="medCircle2" refType="l" refFor="ch" refForName="gap"/>
                  <dgm:constr type="w" for="ch" forName="medCircle2" refType="h" refFor="ch" refForName="medCircle2"/>
                  <dgm:constr type="t" for="ch" forName="medCircle2"/>
                  <dgm:constr type="h" for="ch" forName="medCircle2" refType="h"/>
                  <dgm:constr type="l" for="ch" forName="txLvlOnly1"/>
                  <dgm:constr type="r" for="ch" forName="txLvlOnly1" refType="ctrX" refFor="ch" refForName="medCircle2"/>
                  <dgm:constr type="h" for="ch" forName="txLvlOnly1" refType="h"/>
                  <dgm:constr type="t" for="ch" forName="txLvlOnly1"/>
                </dgm:constrLst>
              </dgm:else>
            </dgm:choose>
            <dgm:layoutNode name="gap">
              <dgm:alg type="sp"/>
              <dgm:shape xmlns:r="http://schemas.openxmlformats.org/officeDocument/2006/relationships" r:blip="">
                <dgm:adjLst/>
              </dgm:shape>
              <dgm:presOf/>
            </dgm:layoutNode>
            <dgm:layoutNode name="medCircle2" styleLbl="vennNode1">
              <dgm:alg type="sp"/>
              <dgm:shape xmlns:r="http://schemas.openxmlformats.org/officeDocument/2006/relationships" type="ellipse" r:blip="">
                <dgm:adjLst/>
              </dgm:shape>
              <dgm:presOf/>
              <dgm:constrLst>
                <dgm:constr type="w" refType="h"/>
              </dgm:constrLst>
            </dgm:layoutNode>
            <dgm:layoutNode name="txLvlOnly1" styleLbl="revTx">
              <dgm:choose name="Name47">
                <dgm:if name="Name48" func="var" arg="dir" op="equ" val="norm">
                  <dgm:alg type="tx">
                    <dgm:param type="parTxLTRAlign" val="l"/>
                    <dgm:param type="parTxRTLAlign" val="l"/>
                  </dgm:alg>
                </dgm:if>
                <dgm:else name="Name49">
                  <dgm:alg type="tx">
                    <dgm:param type="parTxLTRAlign" val="r"/>
                    <dgm:param type="parTxRTLAlign" val="r"/>
                  </dgm:alg>
                </dgm:else>
              </dgm:choose>
              <dgm:shape xmlns:r="http://schemas.openxmlformats.org/officeDocument/2006/relationships" type="rect" r:blip="">
                <dgm:adjLst/>
              </dgm:shape>
              <dgm:presOf axis="self" ptType="node"/>
              <dgm:constrLst>
                <dgm:constr type="lMarg"/>
                <dgm:constr type="rMarg"/>
                <dgm:constr type="tMarg" refType="primFontSz" fact="0.1"/>
                <dgm:constr type="bMarg" refType="primFontSz" fact="0.1"/>
              </dgm:constrLst>
              <dgm:ruleLst>
                <dgm:rule type="primFontSz" val="5" fact="NaN" max="NaN"/>
              </dgm:ruleLst>
            </dgm:layoutNode>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diagrams.loki3.com/BracketList+Icon">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23D4A36D-E0E0-4A0D-958D-803778F20342}" type="datetimeFigureOut">
              <a:rPr lang="en-US" smtClean="0"/>
              <a:pPr/>
              <a:t>10/1/2021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276CD602-24D8-48F8-A1C6-50E859B70BB2}" type="slidenum">
              <a:rPr lang="en-US" smtClean="0"/>
              <a:pPr/>
              <a:t>‹#›</a:t>
            </a:fld>
            <a:endParaRPr lang="en-US"/>
          </a:p>
        </p:txBody>
      </p:sp>
    </p:spTree>
    <p:extLst>
      <p:ext uri="{BB962C8B-B14F-4D97-AF65-F5344CB8AC3E}">
        <p14:creationId xmlns:p14="http://schemas.microsoft.com/office/powerpoint/2010/main" val="20945884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2361CCB2-BA87-4E65-9DDD-3A031EC89471}" type="datetimeFigureOut">
              <a:rPr lang="en-US" smtClean="0"/>
              <a:pPr/>
              <a:t>10/1/2021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86F15E9-0BE7-4FE3-9441-9D32F4679029}" type="slidenum">
              <a:rPr lang="en-US" smtClean="0"/>
              <a:pPr/>
              <a:t>‹#›</a:t>
            </a:fld>
            <a:endParaRPr lang="en-US"/>
          </a:p>
        </p:txBody>
      </p:sp>
    </p:spTree>
    <p:extLst>
      <p:ext uri="{BB962C8B-B14F-4D97-AF65-F5344CB8AC3E}">
        <p14:creationId xmlns:p14="http://schemas.microsoft.com/office/powerpoint/2010/main" val="29518648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normAutofit/>
          </a:bodyPr>
          <a:lstStyle/>
          <a:p>
            <a:r>
              <a:rPr lang="en-US" dirty="0"/>
              <a:t> </a:t>
            </a: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itchFamily="34" charset="0"/>
                <a:cs typeface="Arial" pitchFamily="34" charset="0"/>
              </a:defRPr>
            </a:lvl1pPr>
            <a:lvl2pPr marL="715972" indent="-275373" eaLnBrk="0" hangingPunct="0">
              <a:defRPr>
                <a:solidFill>
                  <a:schemeClr val="tx1"/>
                </a:solidFill>
                <a:latin typeface="Arial" pitchFamily="34" charset="0"/>
                <a:cs typeface="Arial" pitchFamily="34" charset="0"/>
              </a:defRPr>
            </a:lvl2pPr>
            <a:lvl3pPr marL="1101495" indent="-220299" eaLnBrk="0" hangingPunct="0">
              <a:defRPr>
                <a:solidFill>
                  <a:schemeClr val="tx1"/>
                </a:solidFill>
                <a:latin typeface="Arial" pitchFamily="34" charset="0"/>
                <a:cs typeface="Arial" pitchFamily="34" charset="0"/>
              </a:defRPr>
            </a:lvl3pPr>
            <a:lvl4pPr marL="1542093" indent="-220299" eaLnBrk="0" hangingPunct="0">
              <a:defRPr>
                <a:solidFill>
                  <a:schemeClr val="tx1"/>
                </a:solidFill>
                <a:latin typeface="Arial" pitchFamily="34" charset="0"/>
                <a:cs typeface="Arial" pitchFamily="34" charset="0"/>
              </a:defRPr>
            </a:lvl4pPr>
            <a:lvl5pPr marL="1982690" indent="-220299" eaLnBrk="0" hangingPunct="0">
              <a:defRPr>
                <a:solidFill>
                  <a:schemeClr val="tx1"/>
                </a:solidFill>
                <a:latin typeface="Arial" pitchFamily="34" charset="0"/>
                <a:cs typeface="Arial" pitchFamily="34" charset="0"/>
              </a:defRPr>
            </a:lvl5pPr>
            <a:lvl6pPr marL="2423289" indent="-220299" eaLnBrk="0" fontAlgn="base" hangingPunct="0">
              <a:spcBef>
                <a:spcPct val="0"/>
              </a:spcBef>
              <a:spcAft>
                <a:spcPct val="0"/>
              </a:spcAft>
              <a:defRPr>
                <a:solidFill>
                  <a:schemeClr val="tx1"/>
                </a:solidFill>
                <a:latin typeface="Arial" pitchFamily="34" charset="0"/>
                <a:cs typeface="Arial" pitchFamily="34" charset="0"/>
              </a:defRPr>
            </a:lvl6pPr>
            <a:lvl7pPr marL="2863887" indent="-220299" eaLnBrk="0" fontAlgn="base" hangingPunct="0">
              <a:spcBef>
                <a:spcPct val="0"/>
              </a:spcBef>
              <a:spcAft>
                <a:spcPct val="0"/>
              </a:spcAft>
              <a:defRPr>
                <a:solidFill>
                  <a:schemeClr val="tx1"/>
                </a:solidFill>
                <a:latin typeface="Arial" pitchFamily="34" charset="0"/>
                <a:cs typeface="Arial" pitchFamily="34" charset="0"/>
              </a:defRPr>
            </a:lvl7pPr>
            <a:lvl8pPr marL="3304483" indent="-220299" eaLnBrk="0" fontAlgn="base" hangingPunct="0">
              <a:spcBef>
                <a:spcPct val="0"/>
              </a:spcBef>
              <a:spcAft>
                <a:spcPct val="0"/>
              </a:spcAft>
              <a:defRPr>
                <a:solidFill>
                  <a:schemeClr val="tx1"/>
                </a:solidFill>
                <a:latin typeface="Arial" pitchFamily="34" charset="0"/>
                <a:cs typeface="Arial" pitchFamily="34" charset="0"/>
              </a:defRPr>
            </a:lvl8pPr>
            <a:lvl9pPr marL="3745082" indent="-220299"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fld id="{7D8AF9B5-D8FF-462F-8F03-FED22E4B7280}" type="slidenum">
              <a:rPr lang="en-US" altLang="en-US" smtClean="0"/>
              <a:pPr eaLnBrk="1" hangingPunct="1"/>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95" name="Shape 195"/>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To operate more efficiently, patient navigators should consider adopting the following habits to improve organization skills: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Avoid Multitasking. Try to concentrate on your work with minimal distractions. You might have many tasks to complete, but minimize switching between tasks frequently, which makes you less efficient.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Prioritize. Take the time to determine which tasks are more urgent and need to be completed first and which can wait to be completed later.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Delegate. Try not to take on things that you can not accomplish. Reach out to others who are good at something that you might not be as good at for help. Always request help from clinical staff for clinical issues a patient has communicated to you.</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Communicate Appropriately. Spend the extra time needed to prepare for communication. You want to be sure they you are clear in your objectives before reaching out by phone or email. Also, be purposeful in your communication, and be clear in your ask. </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Be organized. Organize things in a way that makes the most sense to you, to be able to easily find items when you need them. And</a:t>
            </a:r>
          </a:p>
          <a:p>
            <a:pPr marL="171450" marR="0" lvl="0" indent="-171450" algn="l" rtl="0">
              <a:spcBef>
                <a:spcPts val="0"/>
              </a:spcBef>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Plan your projects. Divide major projects into smaller, digestible steps. Remember to take into consideration before beginning a project the challenges, process and requirements needed to succeed.</a:t>
            </a:r>
          </a:p>
        </p:txBody>
      </p:sp>
      <p:sp>
        <p:nvSpPr>
          <p:cNvPr id="196" name="Shape 196"/>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10</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
                <a:schemeClr val="dk1"/>
              </a:buClr>
              <a:buSzPct val="25000"/>
              <a:buFont typeface="Calibri"/>
              <a:buNone/>
              <a:tabLst/>
              <a:defRPr/>
            </a:pPr>
            <a:r>
              <a:rPr lang="en-US" sz="1200" b="0" i="0" u="none" strike="noStrike" cap="none" baseline="0" dirty="0">
                <a:solidFill>
                  <a:schemeClr val="dk1"/>
                </a:solidFill>
                <a:latin typeface="Calibri"/>
                <a:ea typeface="Calibri"/>
                <a:cs typeface="Calibri"/>
                <a:sym typeface="Calibri"/>
              </a:rPr>
              <a:t>Maria’s organization has a grant from a community organization for a limited number of CVS gift cards that are available for patients that meet certain eligibility requirements for needing assistance with paying for prescription drugs. Her supervisor orders the cards, and Maria keeps some in her desk and locks it with a key. One day her supervisor asks Maria how many cards she has given out and how many she currently has because she is reporting back to the community organization. </a:t>
            </a:r>
          </a:p>
          <a:p>
            <a:pPr marL="0" marR="0" lvl="0" indent="0" algn="l" defTabSz="914400" rtl="0" eaLnBrk="1" fontAlgn="auto" latinLnBrk="0" hangingPunct="1">
              <a:lnSpc>
                <a:spcPct val="100000"/>
              </a:lnSpc>
              <a:spcBef>
                <a:spcPts val="0"/>
              </a:spcBef>
              <a:spcAft>
                <a:spcPts val="0"/>
              </a:spcAft>
              <a:buClr>
                <a:schemeClr val="dk1"/>
              </a:buClr>
              <a:buSzPct val="25000"/>
              <a:buFont typeface="Calibri"/>
              <a:buNone/>
              <a:tabLst/>
              <a:defRPr/>
            </a:pPr>
            <a:endParaRPr lang="en-US" sz="1200" b="0" i="0" u="none" strike="noStrike" cap="none" baseline="0" dirty="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chemeClr val="dk1"/>
              </a:buClr>
              <a:buSzPct val="25000"/>
              <a:buFont typeface="Calibri"/>
              <a:buNone/>
              <a:tabLst/>
              <a:defRPr/>
            </a:pPr>
            <a:r>
              <a:rPr lang="en-US" sz="1200" b="0" i="0" u="none" strike="noStrike" cap="none" baseline="0" dirty="0">
                <a:solidFill>
                  <a:schemeClr val="dk1"/>
                </a:solidFill>
                <a:latin typeface="Calibri"/>
                <a:ea typeface="Calibri"/>
                <a:cs typeface="Calibri"/>
                <a:sym typeface="Calibri"/>
              </a:rPr>
              <a:t>Let’s look at two scenarios. </a:t>
            </a:r>
          </a:p>
          <a:p>
            <a:pPr marL="0" marR="0" lvl="0" indent="0" algn="l" defTabSz="914400" rtl="0" eaLnBrk="1" fontAlgn="auto" latinLnBrk="0" hangingPunct="1">
              <a:lnSpc>
                <a:spcPct val="100000"/>
              </a:lnSpc>
              <a:spcBef>
                <a:spcPts val="0"/>
              </a:spcBef>
              <a:spcAft>
                <a:spcPts val="0"/>
              </a:spcAft>
              <a:buClr>
                <a:schemeClr val="dk1"/>
              </a:buClr>
              <a:buSzPct val="25000"/>
              <a:buFont typeface="Calibri"/>
              <a:buNone/>
              <a:tabLst/>
              <a:defRPr/>
            </a:pPr>
            <a:endParaRPr lang="en-US" sz="1200" b="0" i="0" u="none" strike="noStrike" cap="none" baseline="0" dirty="0">
              <a:solidFill>
                <a:schemeClr val="dk1"/>
              </a:solidFill>
              <a:latin typeface="Calibri"/>
              <a:ea typeface="Calibri"/>
              <a:cs typeface="Calibri"/>
              <a:sym typeface="Calibri"/>
            </a:endParaRPr>
          </a:p>
          <a:p>
            <a:pPr marL="0" marR="0" lvl="0" indent="0" algn="l" defTabSz="914400" rtl="0" eaLnBrk="1" fontAlgn="auto" latinLnBrk="0" hangingPunct="1">
              <a:lnSpc>
                <a:spcPct val="100000"/>
              </a:lnSpc>
              <a:spcBef>
                <a:spcPts val="0"/>
              </a:spcBef>
              <a:spcAft>
                <a:spcPts val="0"/>
              </a:spcAft>
              <a:buClr>
                <a:schemeClr val="dk1"/>
              </a:buClr>
              <a:buSzPct val="25000"/>
              <a:buFont typeface="Calibri"/>
              <a:buNone/>
              <a:tabLst/>
              <a:defRPr/>
            </a:pPr>
            <a:r>
              <a:rPr lang="en-US" sz="1200" b="0" i="0" u="none" strike="noStrike" cap="none" baseline="0" dirty="0">
                <a:solidFill>
                  <a:schemeClr val="dk1"/>
                </a:solidFill>
                <a:latin typeface="Calibri"/>
                <a:ea typeface="Calibri"/>
                <a:cs typeface="Calibri"/>
                <a:sym typeface="Calibri"/>
              </a:rPr>
              <a:t>In scenario 1, Maria is disorganized. She does not keep track of how many cards she received. She does not document any information about who receives them because she does not feel that she has time to do so. When her boss asks her for documentation for the cards, she spends 3 hours going through her records to try to figure out how many she was given and how many she gave out to patients. When she can’t figure out how many she had or gave away, her supervisor asks her if she stole them. Maria is very upset. She would never steal the cards. But she has no way to prove that she didn’t. Her supervisor loses trust in Maria and will no longer let her use the cards, which means she can’t meet her patient's needs as well as she was before. </a:t>
            </a:r>
          </a:p>
          <a:p>
            <a:pPr marL="0" marR="0" lvl="0" indent="0" algn="l" defTabSz="914400" rtl="0" eaLnBrk="1" fontAlgn="auto" latinLnBrk="0" hangingPunct="1">
              <a:lnSpc>
                <a:spcPct val="100000"/>
              </a:lnSpc>
              <a:spcBef>
                <a:spcPts val="0"/>
              </a:spcBef>
              <a:spcAft>
                <a:spcPts val="0"/>
              </a:spcAft>
              <a:buClr>
                <a:schemeClr val="dk1"/>
              </a:buClr>
              <a:buSzPct val="25000"/>
              <a:buFont typeface="Calibri"/>
              <a:buNone/>
              <a:tabLst/>
              <a:defRPr/>
            </a:pPr>
            <a:endParaRPr lang="en-US" sz="1200" b="0" i="0" u="none" strike="noStrike" cap="none" baseline="0" dirty="0">
              <a:solidFill>
                <a:schemeClr val="dk1"/>
              </a:solidFill>
              <a:latin typeface="Calibri"/>
              <a:ea typeface="Calibri"/>
              <a:cs typeface="Calibri"/>
              <a:sym typeface="Calibri"/>
            </a:endParaRPr>
          </a:p>
          <a:p>
            <a:r>
              <a:rPr lang="en-US" sz="1200" b="0" i="0" u="none" strike="noStrike" cap="none" baseline="0" dirty="0">
                <a:solidFill>
                  <a:schemeClr val="dk1"/>
                </a:solidFill>
                <a:latin typeface="Calibri"/>
                <a:ea typeface="Calibri"/>
                <a:cs typeface="Calibri"/>
                <a:sym typeface="Calibri"/>
              </a:rPr>
              <a:t>In scenario 2, </a:t>
            </a:r>
            <a:r>
              <a:rPr lang="en-US" sz="1200" b="0" i="0" u="none" strike="noStrike" cap="none" baseline="0" dirty="0">
                <a:solidFill>
                  <a:schemeClr val="tx1"/>
                </a:solidFill>
                <a:latin typeface="+mn-lt"/>
                <a:ea typeface="+mn-ea"/>
                <a:cs typeface="+mn-cs"/>
                <a:sym typeface="Calibri"/>
              </a:rPr>
              <a:t>Maria k</a:t>
            </a:r>
            <a:r>
              <a:rPr lang="en-US" sz="1200" dirty="0"/>
              <a:t>eeps a list of how many </a:t>
            </a:r>
            <a:r>
              <a:rPr lang="en-US" sz="1200" b="0" i="0" u="none" strike="noStrike" cap="none" baseline="0" dirty="0">
                <a:solidFill>
                  <a:schemeClr val="dk1"/>
                </a:solidFill>
                <a:latin typeface="Calibri"/>
                <a:ea typeface="Calibri"/>
                <a:cs typeface="Calibri"/>
                <a:sym typeface="Calibri"/>
              </a:rPr>
              <a:t>cards</a:t>
            </a:r>
            <a:r>
              <a:rPr lang="en-US" sz="1200" dirty="0"/>
              <a:t> she received and when. She asks each patient to sign a form that indicates</a:t>
            </a:r>
            <a:r>
              <a:rPr lang="en-US" sz="1200" baseline="0" dirty="0"/>
              <a:t> </a:t>
            </a:r>
            <a:r>
              <a:rPr lang="en-US" sz="1200" dirty="0"/>
              <a:t>the date, amount and who received it, which takes about a minute.</a:t>
            </a:r>
            <a:r>
              <a:rPr lang="en-US" sz="1200" baseline="0" dirty="0"/>
              <a:t> </a:t>
            </a:r>
            <a:r>
              <a:rPr lang="en-US" sz="1200" dirty="0"/>
              <a:t>Every time she gives a </a:t>
            </a:r>
            <a:r>
              <a:rPr lang="en-US" sz="1200" b="0" i="0" u="none" strike="noStrike" cap="none" baseline="0" dirty="0">
                <a:solidFill>
                  <a:schemeClr val="dk1"/>
                </a:solidFill>
                <a:latin typeface="Calibri"/>
                <a:ea typeface="Calibri"/>
                <a:cs typeface="Calibri"/>
                <a:sym typeface="Calibri"/>
              </a:rPr>
              <a:t>card</a:t>
            </a:r>
            <a:r>
              <a:rPr lang="en-US" sz="1200" dirty="0"/>
              <a:t> out she makes sure that the number she has left matches her records. </a:t>
            </a:r>
            <a:r>
              <a:rPr lang="en-US" sz="1200" b="0" i="0" u="none" strike="noStrike" cap="none" baseline="0" dirty="0">
                <a:solidFill>
                  <a:schemeClr val="dk1"/>
                </a:solidFill>
                <a:latin typeface="Calibri"/>
                <a:ea typeface="Calibri"/>
                <a:cs typeface="Calibri"/>
                <a:sym typeface="Calibri"/>
              </a:rPr>
              <a:t>When her boss asks her for documentation for the gift cards, Maria opens her locked drawer and pulls out her list and the forms signed by patients. Her supervisor looks at the documentation and is impressed by Maria’s organizational skills. She fully trusts her with resources and appreciates her responsiveness to her patients and to her supervisor. </a:t>
            </a:r>
            <a:endParaRPr lang="en-US" sz="1200" dirty="0"/>
          </a:p>
        </p:txBody>
      </p:sp>
      <p:sp>
        <p:nvSpPr>
          <p:cNvPr id="137" name="Shape 137"/>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11</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11" name="Shape 211"/>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1"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Time-management is essential to being a successful navigator. You may be asked to do many things by patients, clinicians, and other co-workers, all of them critical to your job. Habits to adopt to help manage these demands include: </a:t>
            </a:r>
          </a:p>
          <a:p>
            <a:pPr marL="171450" marR="0" lvl="1" indent="-171450" algn="l" rtl="0">
              <a:lnSpc>
                <a:spcPct val="100000"/>
              </a:lnSpc>
              <a:spcBef>
                <a:spcPts val="0"/>
              </a:spcBef>
              <a:spcAft>
                <a:spcPts val="0"/>
              </a:spcAft>
              <a:buClr>
                <a:schemeClr val="dk1"/>
              </a:buClr>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Structuring your schedule. You may not have complete control over your schedule as you respond to patient needs, but try to plan out your work to anticipate the unexpected. For example, if you know that Monday mornings are busy clinic days and you often have patients with needs you did not expect, block Monday mornings from doing anything except helping patients who walk through your door.  If you are required to track data about your patient interactions and assistance, set aside a specific time to do this and let others know that you are not able to see patients at that time. If there is a time when the clinic does not see patients, try scheduling your documentation during that time – or schedule time after the clinic closes or before the clinic opens to document your patient interactions.</a:t>
            </a:r>
          </a:p>
          <a:p>
            <a:pPr marL="171450" marR="0" lvl="1" indent="-171450" algn="l" rtl="0">
              <a:lnSpc>
                <a:spcPct val="100000"/>
              </a:lnSpc>
              <a:spcBef>
                <a:spcPts val="0"/>
              </a:spcBef>
              <a:spcAft>
                <a:spcPts val="0"/>
              </a:spcAft>
              <a:buClr>
                <a:schemeClr val="dk1"/>
              </a:buClr>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Time activities. Log the amount of time you spend on tasks to see how long they take you. It’s good practice to set a time to complete tasks and stay on schedule. </a:t>
            </a:r>
          </a:p>
          <a:p>
            <a:pPr marL="171450" marR="0" lvl="1" indent="-171450" algn="l" rtl="0">
              <a:lnSpc>
                <a:spcPct val="100000"/>
              </a:lnSpc>
              <a:spcBef>
                <a:spcPts val="0"/>
              </a:spcBef>
              <a:spcAft>
                <a:spcPts val="0"/>
              </a:spcAft>
              <a:buClr>
                <a:schemeClr val="dk1"/>
              </a:buClr>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Commit to Downtime. Get the rest you need to give your peak performance. </a:t>
            </a:r>
          </a:p>
          <a:p>
            <a:pPr marL="171450" marR="0" lvl="1" indent="-171450" algn="l" rtl="0">
              <a:lnSpc>
                <a:spcPct val="100000"/>
              </a:lnSpc>
              <a:spcBef>
                <a:spcPts val="0"/>
              </a:spcBef>
              <a:spcAft>
                <a:spcPts val="0"/>
              </a:spcAft>
              <a:buClr>
                <a:schemeClr val="dk1"/>
              </a:buClr>
              <a:buSzPct val="25000"/>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And as we just discussed, be organized; use checklists, calendars or whatever helps you keep track of what you need to do and when. It might be helpful to talk with colleagues or other navigators to discuss ideas for staying organized and managing time.  </a:t>
            </a:r>
          </a:p>
        </p:txBody>
      </p:sp>
      <p:sp>
        <p:nvSpPr>
          <p:cNvPr id="212" name="Shape 212"/>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12</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Shape 19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95" name="Shape 195"/>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Let’s look again at some of the administrative duties we just discussed and how time management and organizational skills can help.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lvl="0" rtl="0"/>
            <a:r>
              <a:rPr lang="en-US" b="0" i="0" baseline="0" dirty="0"/>
              <a:t>If you are reaching out to patients via mail, phone or in person, you can</a:t>
            </a:r>
            <a:endParaRPr lang="en-US" dirty="0"/>
          </a:p>
          <a:p>
            <a:pPr lvl="1" rtl="0"/>
            <a:r>
              <a:rPr lang="en-US" dirty="0"/>
              <a:t>Make a list of patients to contact</a:t>
            </a:r>
          </a:p>
          <a:p>
            <a:pPr lvl="1" rtl="0"/>
            <a:r>
              <a:rPr lang="en-US" dirty="0"/>
              <a:t>Use a calendar to schedule time when you are not seeing</a:t>
            </a:r>
            <a:r>
              <a:rPr lang="en-US" baseline="0" dirty="0"/>
              <a:t> patients and </a:t>
            </a:r>
            <a:endParaRPr lang="en-US" dirty="0"/>
          </a:p>
          <a:p>
            <a:pPr lvl="1" rtl="0"/>
            <a:r>
              <a:rPr lang="en-US" dirty="0"/>
              <a:t>Write down whether you reached them and what you discussed.</a:t>
            </a:r>
            <a:r>
              <a:rPr lang="en-US" baseline="0" dirty="0"/>
              <a:t> Make sure to</a:t>
            </a:r>
            <a:r>
              <a:rPr lang="en-US" dirty="0"/>
              <a:t> keep this information in a safe place</a:t>
            </a:r>
          </a:p>
          <a:p>
            <a:pPr lvl="0" rtl="0"/>
            <a:r>
              <a:rPr lang="en-US" b="0" i="0" baseline="0" dirty="0"/>
              <a:t>If you are hosting educational events, you can</a:t>
            </a:r>
            <a:endParaRPr lang="en-US" dirty="0"/>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Make a plan for what needs to happen</a:t>
            </a:r>
          </a:p>
          <a:p>
            <a:pPr marL="457200" marR="0" lvl="1" indent="0" algn="l" defTabSz="914400" rtl="0" eaLnBrk="1" fontAlgn="auto" latinLnBrk="0" hangingPunct="1">
              <a:lnSpc>
                <a:spcPct val="100000"/>
              </a:lnSpc>
              <a:spcBef>
                <a:spcPts val="0"/>
              </a:spcBef>
              <a:spcAft>
                <a:spcPts val="0"/>
              </a:spcAft>
              <a:buClrTx/>
              <a:buSzTx/>
              <a:buFontTx/>
              <a:buNone/>
              <a:tabLst/>
              <a:defRPr/>
            </a:pPr>
            <a:r>
              <a:rPr lang="en-US" dirty="0"/>
              <a:t>Delegate</a:t>
            </a:r>
            <a:r>
              <a:rPr lang="en-US" baseline="0" dirty="0"/>
              <a:t> activities to others, like an administrative assistant</a:t>
            </a:r>
            <a:endParaRPr lang="en-US" dirty="0"/>
          </a:p>
          <a:p>
            <a:pPr lvl="1" rtl="0"/>
            <a:r>
              <a:rPr lang="en-US" dirty="0"/>
              <a:t>Use a calendar to identify key dates, like</a:t>
            </a:r>
            <a:r>
              <a:rPr lang="en-US" baseline="0" dirty="0"/>
              <a:t> when you need to make a flyer or schedule a room</a:t>
            </a:r>
          </a:p>
          <a:p>
            <a:pPr lvl="0" rtl="0"/>
            <a:r>
              <a:rPr lang="en-US" b="0" i="0" baseline="0" dirty="0"/>
              <a:t>If you are documenting barriers and actions taken to resolve barriers, you can</a:t>
            </a:r>
            <a:endParaRPr lang="en-US" dirty="0"/>
          </a:p>
          <a:p>
            <a:pPr lvl="1" rtl="0"/>
            <a:r>
              <a:rPr lang="en-US" dirty="0"/>
              <a:t>Schedule time for documentation when you are typically not as busy, such as first thing in the morning or last thing in the afternoon</a:t>
            </a:r>
          </a:p>
          <a:p>
            <a:pPr lvl="1" rtl="0"/>
            <a:r>
              <a:rPr lang="en-US" dirty="0"/>
              <a:t>Document in the same place every time, such as medical record or tracking sheet, so all of the information is in the same place and easy to find</a:t>
            </a:r>
          </a:p>
          <a:p>
            <a:pPr lvl="1" rtl="0"/>
            <a:r>
              <a:rPr lang="en-US" dirty="0"/>
              <a:t>Double check your work to make sure it’s correct</a:t>
            </a:r>
          </a:p>
        </p:txBody>
      </p:sp>
      <p:sp>
        <p:nvSpPr>
          <p:cNvPr id="196" name="Shape 196"/>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13</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
        <p:cNvGrpSpPr/>
        <p:nvPr/>
      </p:nvGrpSpPr>
      <p:grpSpPr>
        <a:xfrm>
          <a:off x="0" y="0"/>
          <a:ext cx="0" cy="0"/>
          <a:chOff x="0" y="0"/>
          <a:chExt cx="0" cy="0"/>
        </a:xfrm>
      </p:grpSpPr>
      <p:sp>
        <p:nvSpPr>
          <p:cNvPr id="242" name="Shape 24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43" name="Shape 243"/>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Problem-solving skills are also important. We talked about this problem-solving cycle when assisting patients in module 4. This same cycle can be used any time, not just with patients. Let’s say your organization wants to screen patients for distress. You have been tasked with leading a work group to come up with a process. The group includes you, the social worker and an oncologist. </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1) Define and clarify the issue with others if applicable</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First, you need to define and clarify the issue with the workgroup. The group decides that the issue is that all patients need to be screened for distress at a key point in their experience. It is not urgent, but the group was asked to develop a plan and report out to a larger group within 3 months.</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2) Gather and verify the facts</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 group can start by gathering and verifying facts. What is currently being done to screen patients? How many patients are getting screened? What is the purpose of the new screening plan? Is this for internal quality improvement? Is this to meet accreditation standards? Clarify the purpose and status of the problem you are addressing. What does it mean to be a “key visit?”</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3) Identify other key players</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 group realizes it will be critical to have at least one nurse help develop a plan as well as someone from the front desk. </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4) Brainstorm possible solutions</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When the right people are in the room, you think about how to implement distress screening. The front desk, patient navigator, nurse, social worker, doctor or a combination of them could screen patients.  </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5) After brainstorming, identify the pros and cons of each option</a:t>
            </a:r>
            <a:r>
              <a:rPr lang="en-US" sz="1200" b="0" i="0" u="none" strike="noStrike" cap="none" baseline="0" dirty="0">
                <a:solidFill>
                  <a:schemeClr val="dk1"/>
                </a:solidFill>
                <a:latin typeface="Calibri"/>
                <a:ea typeface="Calibri"/>
                <a:cs typeface="Calibri"/>
                <a:sym typeface="Calibri"/>
              </a:rPr>
              <a:t> </a:t>
            </a:r>
            <a:br>
              <a:rPr lang="en-US" sz="1200" b="0" i="0" u="none" strike="noStrike" cap="none" baseline="0" dirty="0">
                <a:solidFill>
                  <a:schemeClr val="dk1"/>
                </a:solidFill>
                <a:latin typeface="Calibri"/>
                <a:ea typeface="Calibri"/>
                <a:cs typeface="Calibri"/>
                <a:sym typeface="Calibri"/>
              </a:rPr>
            </a:br>
            <a:r>
              <a:rPr lang="en-US" sz="1200" b="0" i="0" u="none" strike="noStrike" cap="none" baseline="0" dirty="0">
                <a:solidFill>
                  <a:schemeClr val="dk1"/>
                </a:solidFill>
                <a:latin typeface="Calibri"/>
                <a:ea typeface="Calibri"/>
                <a:cs typeface="Calibri"/>
                <a:sym typeface="Calibri"/>
              </a:rPr>
              <a:t>The group talks about each option and what is the pros and cons are for each. For example, while screening by the doctor would be most efficient for the patient, the doctor might not have time to do the screening and may rely on a nurse or patient navigator to do the screening and then let her know if the patient has distress related to physical symptoms or treatment side effects. The front desk staff might be best positioned to see every patient who walks in the door, but they may not be equipped to answer questions that come up when a patient is completing the screening tool.</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6) Choose the best option</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 group decides to use a team approach to implement distress screening. The front desk will print out a sheet of all the patients coming to clinic that day. The patient navigator will check the status of each patient to determine if the patient is coming in for a “key visit” as defined by the distress screening team. The patient navigator will screen each patient who should be screened and triage psychosocial issues to the social worker and physical issues to the nurse. The patient navigator will address non-clinical issues that may be causing the patient distress. The patient navigator will document the screening and the referrals made within the medical chart and each team member will document further actions taken based on referrals received.</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7) Develop an action plan </a:t>
            </a: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The plan is to pilot the process for a month, revise the process for a month and then make recommendations for a final process by the end of 3 months. Each team member will discuss what they have found challenging during the pilot period and whether patients seem to be benefitting from the screening process. The team will brainstorm ways to refine the process and improve the patient experience and then document their final protocol.</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 </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8) Follow up to see if the issue is resolved</a:t>
            </a: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After distress screening is implemented fully, the group should meet again to see how it’s working and whether there are any issues. Processes can often be improved and sometimes need to change naturally with changes to leadership, clinical protocols or accreditation requirements.</a:t>
            </a:r>
          </a:p>
        </p:txBody>
      </p:sp>
      <p:sp>
        <p:nvSpPr>
          <p:cNvPr id="244" name="Shape 244"/>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a:buSzPct val="25000"/>
            </a:pPr>
            <a:fld id="{00000000-1234-1234-1234-123412341234}" type="slidenum">
              <a:rPr lang="en-US">
                <a:solidFill>
                  <a:prstClr val="black"/>
                </a:solidFill>
                <a:latin typeface="Calibri"/>
                <a:ea typeface="Calibri"/>
                <a:cs typeface="Calibri"/>
                <a:sym typeface="Calibri"/>
              </a:rPr>
              <a:pPr>
                <a:buSzPct val="25000"/>
              </a:pPr>
              <a:t>14</a:t>
            </a:fld>
            <a:endParaRPr lang="en-US" dirty="0">
              <a:solidFill>
                <a:prstClr val="black"/>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Shape 292"/>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93" name="Shape 293"/>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Critical thinking skills can help solve problems. These skills include:</a:t>
            </a:r>
            <a:br>
              <a:rPr lang="en-US" sz="1200" b="0" i="0" u="none" strike="noStrike" cap="none" baseline="0" dirty="0">
                <a:solidFill>
                  <a:schemeClr val="dk1"/>
                </a:solidFill>
                <a:latin typeface="Calibri"/>
                <a:ea typeface="Calibri"/>
                <a:cs typeface="Calibri"/>
                <a:sym typeface="Calibri"/>
              </a:rPr>
            </a:br>
            <a:r>
              <a:rPr lang="en-US" sz="1200" b="1" i="0" u="none" strike="noStrike" cap="none" baseline="0" dirty="0">
                <a:solidFill>
                  <a:schemeClr val="dk1"/>
                </a:solidFill>
                <a:latin typeface="Calibri"/>
                <a:ea typeface="Calibri"/>
                <a:cs typeface="Calibri"/>
                <a:sym typeface="Calibri"/>
              </a:rPr>
              <a:t>1. Analyzing</a:t>
            </a:r>
            <a:r>
              <a:rPr lang="en-US" sz="1200" b="0" i="0" u="none" strike="noStrike" cap="none" baseline="0" dirty="0">
                <a:solidFill>
                  <a:schemeClr val="dk1"/>
                </a:solidFill>
                <a:latin typeface="Calibri"/>
                <a:ea typeface="Calibri"/>
                <a:cs typeface="Calibri"/>
                <a:sym typeface="Calibri"/>
              </a:rPr>
              <a:t> - Separating or breaking a whole into parts to discover their nature, function and relationships. Ask yourself, what’s the issue?</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2. Applying Standards - </a:t>
            </a:r>
            <a:r>
              <a:rPr lang="en-US" sz="1200" b="0" i="0" u="none" strike="noStrike" cap="none" baseline="0" dirty="0">
                <a:solidFill>
                  <a:schemeClr val="dk1"/>
                </a:solidFill>
                <a:latin typeface="Calibri"/>
                <a:ea typeface="Calibri"/>
                <a:cs typeface="Calibri"/>
                <a:sym typeface="Calibri"/>
              </a:rPr>
              <a:t>Judging according to established personal, professional, or social rules or criteria. Ask yourself, where have I seen this before?</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3. Discriminating - </a:t>
            </a:r>
            <a:r>
              <a:rPr lang="en-US" sz="1200" b="0" i="0" u="none" strike="noStrike" cap="none" baseline="0" dirty="0">
                <a:solidFill>
                  <a:schemeClr val="dk1"/>
                </a:solidFill>
                <a:latin typeface="Calibri"/>
                <a:ea typeface="Calibri"/>
                <a:cs typeface="Calibri"/>
                <a:sym typeface="Calibri"/>
              </a:rPr>
              <a:t>Recognizing differences and similarities among things or situations and distinguishing carefully as to category or rank. Ask yourself, what is the priority?</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4. Information Seeking - </a:t>
            </a:r>
            <a:r>
              <a:rPr lang="en-US" sz="1200" b="0" i="0" u="none" strike="noStrike" cap="none" baseline="0" dirty="0">
                <a:solidFill>
                  <a:schemeClr val="dk1"/>
                </a:solidFill>
                <a:latin typeface="Calibri"/>
                <a:ea typeface="Calibri"/>
                <a:cs typeface="Calibri"/>
                <a:sym typeface="Calibri"/>
              </a:rPr>
              <a:t>Searching for evidence, facts, or knowledge by identifying relevant sources and gathering objective, subjective, historical, and current data from those sources. Ask yourself, what don’t I know?</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5. Logical Reasoning - </a:t>
            </a:r>
            <a:r>
              <a:rPr lang="en-US" sz="1200" b="0" i="0" u="none" strike="noStrike" cap="none" baseline="0" dirty="0">
                <a:solidFill>
                  <a:schemeClr val="dk1"/>
                </a:solidFill>
                <a:latin typeface="Calibri"/>
                <a:ea typeface="Calibri"/>
                <a:cs typeface="Calibri"/>
                <a:sym typeface="Calibri"/>
              </a:rPr>
              <a:t>Drawing inferences or conclusions that are supported in or justified by evidence. Ask yourself, why is this the way it is?</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6. Predicting - </a:t>
            </a:r>
            <a:r>
              <a:rPr lang="en-US" sz="1200" b="0" i="0" u="none" strike="noStrike" cap="none" baseline="0" dirty="0">
                <a:solidFill>
                  <a:schemeClr val="dk1"/>
                </a:solidFill>
                <a:latin typeface="Calibri"/>
                <a:ea typeface="Calibri"/>
                <a:cs typeface="Calibri"/>
                <a:sym typeface="Calibri"/>
              </a:rPr>
              <a:t>Envisioning a plan and its consequences. Ask yourself, what’s going to happen?</a:t>
            </a:r>
          </a:p>
          <a:p>
            <a:pPr marL="0" marR="0" lvl="0" indent="0" algn="l" rtl="0">
              <a:spcBef>
                <a:spcPts val="0"/>
              </a:spcBef>
              <a:buSzPct val="25000"/>
              <a:buNone/>
            </a:pPr>
            <a:r>
              <a:rPr lang="en-US" sz="1200" b="1" i="0" u="none" strike="noStrike" cap="none" baseline="0" dirty="0">
                <a:solidFill>
                  <a:schemeClr val="dk1"/>
                </a:solidFill>
                <a:latin typeface="Calibri"/>
                <a:ea typeface="Calibri"/>
                <a:cs typeface="Calibri"/>
                <a:sym typeface="Calibri"/>
              </a:rPr>
              <a:t>7. Transforming Knowledge - </a:t>
            </a:r>
            <a:r>
              <a:rPr lang="en-US" sz="1200" b="0" i="0" u="none" strike="noStrike" cap="none" baseline="0" dirty="0">
                <a:solidFill>
                  <a:schemeClr val="dk1"/>
                </a:solidFill>
                <a:latin typeface="Calibri"/>
                <a:ea typeface="Calibri"/>
                <a:cs typeface="Calibri"/>
                <a:sym typeface="Calibri"/>
              </a:rPr>
              <a:t>Changing or converting the condition, nature, form, or function of concepts among contexts. Ask yourself, what’s worked before that I could try gain?</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294" name="Shape 294"/>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a:buSzPct val="25000"/>
            </a:pPr>
            <a:fld id="{00000000-1234-1234-1234-123412341234}" type="slidenum">
              <a:rPr lang="en-US">
                <a:solidFill>
                  <a:prstClr val="black"/>
                </a:solidFill>
                <a:latin typeface="Calibri"/>
                <a:ea typeface="Calibri"/>
                <a:cs typeface="Calibri"/>
                <a:sym typeface="Calibri"/>
              </a:rPr>
              <a:pPr>
                <a:buSzPct val="25000"/>
              </a:pPr>
              <a:t>15</a:t>
            </a:fld>
            <a:endParaRPr lang="en-US" dirty="0">
              <a:solidFill>
                <a:prstClr val="black"/>
              </a:solidFill>
              <a:latin typeface="Calibri"/>
              <a:ea typeface="Calibri"/>
              <a:cs typeface="Calibri"/>
              <a:sym typeface="Calibri"/>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Mrs.</a:t>
            </a:r>
            <a:r>
              <a:rPr lang="en-US" baseline="0" dirty="0"/>
              <a:t> Jones is an 82 year old breast cancer patient undergoing chemotherapy. You’ve met with her several times and she has always been pleasant and agreeable. Her 50 year old daughter, Sarah, has been present for all clinical visits, but she was unable to attend the most recent appointment with the oncologist at the midway point of her mother’s chemo. Mrs. Jones has given permission for everyone on the healthcare team to discuss her medical information with Sarah, and this is documented in the chart. Sarah calls you after the appointment she was unable to attend, and she’s upset. She says, “I asked Mom what the doctor said at her appointment, and she seems confused. She said that the doctor said everything was fine, but when I ask her what exactly they talked about, she doesn’t seem to know.” You let Sarah know that you will have the oncologist’s nurse call her and Mrs. Jones to review the notes from the visit and answer any questions about what was discussed. The nurse follows up with you to say she talked to both of them and the problem is solved. But, you are still bothered by the scenario.</a:t>
            </a:r>
          </a:p>
          <a:p>
            <a:r>
              <a:rPr lang="en-US" baseline="0" dirty="0"/>
              <a:t>So, what’s the issue? Is Mrs. Jones having difficulty understanding what’s going on? She has always seemed to understand. She nods and smiles…but as you start to think about it, you realize that Sarah has done a lot of the talking in the visits and has mentioned the she has to clarify things for her mom.</a:t>
            </a:r>
          </a:p>
          <a:p>
            <a:r>
              <a:rPr lang="en-US" baseline="0" dirty="0"/>
              <a:t>Where have I seen this before? You’ve seen something like this before with older patients for whom English is not their first language. Mrs. Jones has indicated that English is her first language…but still you wonder about her level of understanding.</a:t>
            </a:r>
          </a:p>
          <a:p>
            <a:r>
              <a:rPr lang="en-US" baseline="0" dirty="0"/>
              <a:t>What is the priority? Finding out if there is a barrier to Mrs. Jones understanding her medical care.</a:t>
            </a:r>
          </a:p>
          <a:p>
            <a:endParaRPr lang="en-US" baseline="0" dirty="0"/>
          </a:p>
          <a:p>
            <a:r>
              <a:rPr lang="en-US" baseline="0" dirty="0"/>
              <a:t>The next week, you see  that Mrs. Jones is coming in for her next chemo treatment that day. You ask to speak with her after her infusion. She comes to your office. You notice for the first time that she wears hearing aids. You discuss the wig options that you found for her. When you’re done speaking. She smiles and says, yes, thank you. You ask her to repeat back to you what you told her to make sure she understands. She pauses and looks a little embarrassed. She says, “Well, sometimes I don’t hear so well. These old hearing aids just seem to pick up so much background noise, and I just haven’t been able to get new ones.” You reassure her that there is nothing to be embarrassed about. You close your office door to eliminate the noise from the hallway. You sit facing Mrs. Jones directly and move a little closer. You make sure not to type or look down to write notes while speaking. You repeat the wig information, this time being sure to speak clearly, using your regular voice volume and lip movement. You ask if she can repeat back what you said, and she is able to do so. You thank her and encourage her to talk to her primary care provider or Ear, Nose &amp; Throat doctor about updating her hearing aids.</a:t>
            </a:r>
          </a:p>
          <a:p>
            <a:endParaRPr lang="en-US" baseline="0" dirty="0"/>
          </a:p>
          <a:p>
            <a:r>
              <a:rPr lang="en-US" baseline="0" dirty="0"/>
              <a:t>What don’t I know? Although you’ve identified that Mrs. Jones may be hard of hearing, you don’t really know all the barriers preventing her from getting new hearing aids. It could be cost, time, or just not a priority since she’s focused on getting through cancer treatment.</a:t>
            </a:r>
          </a:p>
          <a:p>
            <a:endParaRPr lang="en-US" baseline="0" dirty="0"/>
          </a:p>
          <a:p>
            <a:r>
              <a:rPr lang="en-US" baseline="0" dirty="0"/>
              <a:t>Why is this the way it is? There could be many reasons why this problem was not identified sooner. Sarah may be so used to compensating for her mother’s decreased hearing, and it may have happened so gradually, that she may not even realize she’s doing it. The care team may have assumed that Mrs. Jones’s agreement reflected her understanding, rather than hiding a lack of comprehension.</a:t>
            </a:r>
          </a:p>
          <a:p>
            <a:endParaRPr lang="en-US" baseline="0" dirty="0"/>
          </a:p>
          <a:p>
            <a:r>
              <a:rPr lang="en-US" baseline="0" dirty="0"/>
              <a:t>What’s going to happen? You inform the care team that you have some concerns that Mrs. Jones may be hard of hearing. Her oncologist thanks you for the information and states that she was assess her at the next visit and refer her to the ENT doctor if needed.</a:t>
            </a:r>
          </a:p>
          <a:p>
            <a:endParaRPr lang="en-US" baseline="0" dirty="0"/>
          </a:p>
          <a:p>
            <a:r>
              <a:rPr lang="en-US" baseline="0" dirty="0"/>
              <a:t>What’s worked before that I could try again? You know the communication strategies used in your last meeting worked well with Mrs. Jones. You look up additional resources for communicating with individuals who are hard of hearing. You know that you’ll need to continue to assess for understanding in the future. You know from past experience that you may need to advocate on behalf of Mrs. Jones to the care team to make sure they are continually sensitive to her potential hearing loss.</a:t>
            </a:r>
            <a:endParaRPr lang="en-US" dirty="0"/>
          </a:p>
        </p:txBody>
      </p:sp>
      <p:sp>
        <p:nvSpPr>
          <p:cNvPr id="4" name="Slide Number Placeholder 3"/>
          <p:cNvSpPr>
            <a:spLocks noGrp="1"/>
          </p:cNvSpPr>
          <p:nvPr>
            <p:ph type="sldNum" idx="10"/>
          </p:nvPr>
        </p:nvSpPr>
        <p:spPr/>
        <p:txBody>
          <a:bodyPr/>
          <a:lstStyle/>
          <a:p>
            <a:pPr>
              <a:buSzPct val="25000"/>
            </a:pPr>
            <a:fld id="{00000000-1234-1234-1234-123412341234}" type="slidenum">
              <a:rPr lang="en-US" smtClean="0"/>
              <a:pPr>
                <a:buSzPct val="25000"/>
              </a:pPr>
              <a:t>16</a:t>
            </a:fld>
            <a:endParaRPr lang="en-US" dirty="0"/>
          </a:p>
        </p:txBody>
      </p:sp>
    </p:spTree>
    <p:extLst>
      <p:ext uri="{BB962C8B-B14F-4D97-AF65-F5344CB8AC3E}">
        <p14:creationId xmlns:p14="http://schemas.microsoft.com/office/powerpoint/2010/main" val="28233755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203200" indent="0">
              <a:buNone/>
            </a:pPr>
            <a:r>
              <a:rPr lang="en-US" dirty="0"/>
              <a:t>You will need to be able to manage you</a:t>
            </a:r>
            <a:r>
              <a:rPr lang="en-US" baseline="0" dirty="0"/>
              <a:t> workload to be most efficient and effective. You can start by prioritizing your workload. Ask yourself:</a:t>
            </a:r>
            <a:endParaRPr lang="en-US" dirty="0"/>
          </a:p>
          <a:p>
            <a:pPr marL="203200" indent="0">
              <a:buNone/>
            </a:pPr>
            <a:r>
              <a:rPr lang="en-US" dirty="0"/>
              <a:t>What needs to be done today because it will impact the care of a patient?</a:t>
            </a:r>
          </a:p>
          <a:p>
            <a:pPr marL="203200" indent="0">
              <a:buNone/>
            </a:pPr>
            <a:r>
              <a:rPr lang="en-US" dirty="0"/>
              <a:t>Is there something that I am doing that some else really could be doing? (make sure to stay within scope work work)</a:t>
            </a:r>
          </a:p>
          <a:p>
            <a:pPr marL="203200" indent="0">
              <a:buNone/>
            </a:pPr>
            <a:r>
              <a:rPr lang="en-US" dirty="0"/>
              <a:t>Am I doing something that the patient/family could be doing and would be beneficial for the patient to do? </a:t>
            </a:r>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17</a:t>
            </a:fld>
            <a:endParaRPr lang="en-US" dirty="0"/>
          </a:p>
        </p:txBody>
      </p:sp>
    </p:spTree>
    <p:extLst>
      <p:ext uri="{BB962C8B-B14F-4D97-AF65-F5344CB8AC3E}">
        <p14:creationId xmlns:p14="http://schemas.microsoft.com/office/powerpoint/2010/main" val="34627011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Shape 38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385" name="Shape 385"/>
          <p:cNvSpPr txBox="1">
            <a:spLocks noGrp="1"/>
          </p:cNvSpPr>
          <p:nvPr>
            <p:ph type="body" idx="1"/>
          </p:nvPr>
        </p:nvSpPr>
        <p:spPr>
          <a:xfrm>
            <a:off x="701675" y="4416425"/>
            <a:ext cx="5606999" cy="4183200"/>
          </a:xfrm>
          <a:prstGeom prst="rect">
            <a:avLst/>
          </a:prstGeom>
        </p:spPr>
        <p:txBody>
          <a:bodyPr lIns="91425" tIns="91425" rIns="91425" bIns="91425" anchor="t" anchorCtr="0">
            <a:noAutofit/>
          </a:bodyPr>
          <a:lstStyle/>
          <a:p>
            <a:pPr>
              <a:spcBef>
                <a:spcPts val="0"/>
              </a:spcBef>
              <a:buNone/>
            </a:pPr>
            <a:r>
              <a:rPr lang="en-US" sz="1200" dirty="0">
                <a:solidFill>
                  <a:schemeClr val="dk1"/>
                </a:solidFill>
                <a:latin typeface="Calibri"/>
                <a:ea typeface="Calibri"/>
                <a:cs typeface="Calibri"/>
                <a:sym typeface="Calibri"/>
              </a:rPr>
              <a:t>To manage your workload, it helps to know that being actively engaged in a task does not necessarily mean you are being productive. Tracking your progress will be important to show your effectiveness. Also, plan your workload. Planning work can help you save time when doing the actual work. Make sure to know your deadlines and build in time for unexpected disruptions. Determine which tasks need to be completed today, tasks that need to be started today and what can wait until later. Finally, use technology to work more efficiently and effectively. For example, an online calendar or a smart phone application might be helpful. Just make sure you are careful with protected</a:t>
            </a:r>
            <a:r>
              <a:rPr lang="en-US" sz="1200" baseline="0" dirty="0">
                <a:solidFill>
                  <a:schemeClr val="dk1"/>
                </a:solidFill>
                <a:latin typeface="Calibri"/>
                <a:ea typeface="Calibri"/>
                <a:cs typeface="Calibri"/>
                <a:sym typeface="Calibri"/>
              </a:rPr>
              <a:t> health information. If you have a lot of activities to complete but don’t know which ones are most important, talk with your supervisor to help think through which tasks are the most time sensitive, which tasks are the most important and which tasks can be completed some other time. </a:t>
            </a:r>
            <a:endParaRPr lang="en-US" sz="1200" dirty="0">
              <a:solidFill>
                <a:schemeClr val="dk1"/>
              </a:solidFill>
              <a:latin typeface="Calibri"/>
              <a:ea typeface="Calibri"/>
              <a:cs typeface="Calibri"/>
              <a:sym typeface="Calibri"/>
            </a:endParaRPr>
          </a:p>
        </p:txBody>
      </p:sp>
      <p:sp>
        <p:nvSpPr>
          <p:cNvPr id="386" name="Shape 386"/>
          <p:cNvSpPr txBox="1">
            <a:spLocks noGrp="1"/>
          </p:cNvSpPr>
          <p:nvPr>
            <p:ph type="sldNum" idx="12"/>
          </p:nvPr>
        </p:nvSpPr>
        <p:spPr>
          <a:xfrm>
            <a:off x="3970337" y="8829675"/>
            <a:ext cx="3038399" cy="4650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18</a:t>
            </a:fld>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Shape 40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9525" cap="flat">
            <a:solidFill>
              <a:srgbClr val="000000"/>
            </a:solidFill>
            <a:prstDash val="solid"/>
            <a:round/>
            <a:headEnd type="none" w="med" len="med"/>
            <a:tailEnd type="none" w="med" len="med"/>
          </a:ln>
        </p:spPr>
      </p:sp>
      <p:sp>
        <p:nvSpPr>
          <p:cNvPr id="404" name="Shape 404"/>
          <p:cNvSpPr txBox="1">
            <a:spLocks noGrp="1"/>
          </p:cNvSpPr>
          <p:nvPr>
            <p:ph type="body" idx="1"/>
          </p:nvPr>
        </p:nvSpPr>
        <p:spPr>
          <a:xfrm>
            <a:off x="701675" y="4416425"/>
            <a:ext cx="5606999" cy="4183200"/>
          </a:xfrm>
          <a:prstGeom prst="rect">
            <a:avLst/>
          </a:prstGeom>
        </p:spPr>
        <p:txBody>
          <a:bodyPr lIns="91425" tIns="91425" rIns="91425" bIns="91425" anchor="t" anchorCtr="0">
            <a:noAutofit/>
          </a:bodyPr>
          <a:lstStyle/>
          <a:p>
            <a:pPr lvl="0">
              <a:spcBef>
                <a:spcPts val="0"/>
              </a:spcBef>
              <a:buClr>
                <a:schemeClr val="dk1"/>
              </a:buClr>
              <a:buSzPct val="25000"/>
              <a:buFont typeface="Arial"/>
              <a:buNone/>
            </a:pPr>
            <a:r>
              <a:rPr lang="en-US" sz="1200" dirty="0">
                <a:solidFill>
                  <a:schemeClr val="dk1"/>
                </a:solidFill>
                <a:latin typeface="Calibri"/>
                <a:ea typeface="Calibri"/>
                <a:cs typeface="Calibri"/>
                <a:sym typeface="Calibri"/>
              </a:rPr>
              <a:t>It’s best to focus on one activity at a time to most efficiently achieve multiple tasks. Try to schedule tasks that are more difficult to complete at the times of day that you work best. For example, you may work best in the morning if you are a morning person,</a:t>
            </a:r>
            <a:r>
              <a:rPr lang="en-US" sz="1200" baseline="0" dirty="0">
                <a:solidFill>
                  <a:schemeClr val="dk1"/>
                </a:solidFill>
                <a:latin typeface="Calibri"/>
                <a:ea typeface="Calibri"/>
                <a:cs typeface="Calibri"/>
                <a:sym typeface="Calibri"/>
              </a:rPr>
              <a:t> so you should plan to do difficult tasks then</a:t>
            </a:r>
            <a:r>
              <a:rPr lang="en-US" sz="1200" dirty="0">
                <a:solidFill>
                  <a:schemeClr val="dk1"/>
                </a:solidFill>
                <a:latin typeface="Calibri"/>
                <a:ea typeface="Calibri"/>
                <a:cs typeface="Calibri"/>
                <a:sym typeface="Calibri"/>
              </a:rPr>
              <a:t>. Explore your own work style and patterns to build on them. If you</a:t>
            </a:r>
            <a:r>
              <a:rPr lang="en-US" sz="1200" baseline="0" dirty="0">
                <a:solidFill>
                  <a:schemeClr val="dk1"/>
                </a:solidFill>
                <a:latin typeface="Calibri"/>
                <a:ea typeface="Calibri"/>
                <a:cs typeface="Calibri"/>
                <a:sym typeface="Calibri"/>
              </a:rPr>
              <a:t> know that you work best in 30 minute intervals, plan your work around this timing. T</a:t>
            </a:r>
            <a:r>
              <a:rPr lang="en-US" sz="1200" dirty="0">
                <a:solidFill>
                  <a:schemeClr val="dk1"/>
                </a:solidFill>
                <a:latin typeface="Calibri"/>
                <a:ea typeface="Calibri"/>
                <a:cs typeface="Calibri"/>
                <a:sym typeface="Calibri"/>
              </a:rPr>
              <a:t>ake breaks when necessary. And make sure you</a:t>
            </a:r>
            <a:r>
              <a:rPr lang="en-US" sz="1200" baseline="0" dirty="0">
                <a:solidFill>
                  <a:schemeClr val="dk1"/>
                </a:solidFill>
                <a:latin typeface="Calibri"/>
                <a:ea typeface="Calibri"/>
                <a:cs typeface="Calibri"/>
                <a:sym typeface="Calibri"/>
              </a:rPr>
              <a:t> leave time for unplanned activities or tasks that may arise.</a:t>
            </a:r>
            <a:r>
              <a:rPr lang="en-US" sz="1200" dirty="0">
                <a:solidFill>
                  <a:schemeClr val="dk1"/>
                </a:solidFill>
                <a:latin typeface="Calibri"/>
                <a:ea typeface="Calibri"/>
                <a:cs typeface="Calibri"/>
                <a:sym typeface="Calibri"/>
              </a:rPr>
              <a:t> </a:t>
            </a:r>
          </a:p>
        </p:txBody>
      </p:sp>
      <p:sp>
        <p:nvSpPr>
          <p:cNvPr id="405" name="Shape 405"/>
          <p:cNvSpPr txBox="1">
            <a:spLocks noGrp="1"/>
          </p:cNvSpPr>
          <p:nvPr>
            <p:ph type="sldNum" idx="12"/>
          </p:nvPr>
        </p:nvSpPr>
        <p:spPr>
          <a:xfrm>
            <a:off x="3970337" y="8829675"/>
            <a:ext cx="3038399" cy="4650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US"/>
              <a:t>19</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94" name="Shape 94"/>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r>
              <a:rPr lang="en-US" sz="1200" kern="1200" dirty="0">
                <a:solidFill>
                  <a:schemeClr val="tx1"/>
                </a:solidFill>
                <a:effectLst/>
                <a:latin typeface="+mn-lt"/>
                <a:ea typeface="+mn-ea"/>
                <a:cs typeface="+mn-cs"/>
              </a:rPr>
              <a:t>We would like to acknowledge the Centers for Disease Control and Prevention for supporting this work.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would also like to thank the Patient Navigator Training Collaborative of the Colorado School of Public Health for generously sharing materials from their in-person training, which we have adapted for this online training. </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
        <p:nvSpPr>
          <p:cNvPr id="95" name="Shape 95"/>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Several tools are available on computers offline and online to help you manage your responsibilities and work efficiently. Here are some examples of information technology that may help you do your work. It’s important to remember to pay attention to protected health information that you may enter in these tools, as discussed in module 6. And make sure you are following organizational policies when using these tools.</a:t>
            </a:r>
          </a:p>
          <a:p>
            <a:endParaRPr lang="en-US" dirty="0"/>
          </a:p>
          <a:p>
            <a:r>
              <a:rPr lang="en-US" dirty="0"/>
              <a:t>Email</a:t>
            </a:r>
          </a:p>
          <a:p>
            <a:r>
              <a:rPr lang="en-US" dirty="0"/>
              <a:t>Your organization may use email software installed on your computer for communication such as Outlook, Windows Live or Lotus notes. Web-based email clients like G-mail or Yahoo! Mail are also sometimes used. Try not to keep your email on all the time. Set times to check your email daily to communicate with internal and external staff to complete tasks. This will help you protect time to</a:t>
            </a:r>
            <a:r>
              <a:rPr lang="en-US" baseline="0" dirty="0"/>
              <a:t> focus on resolving high-need patient issues without being distracted. </a:t>
            </a:r>
            <a:r>
              <a:rPr lang="en-US" dirty="0"/>
              <a:t>Use the contacts feature to keep track of your connections with internal and external resources.</a:t>
            </a:r>
          </a:p>
          <a:p>
            <a:endParaRPr lang="en-US" dirty="0"/>
          </a:p>
          <a:p>
            <a:r>
              <a:rPr lang="en-US" dirty="0"/>
              <a:t>Calendars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a:t>Calendar functionality is often available with your email software, whether online or offline. Calendars can be a powerful way to keep yourself organized. Block time for all of the weekly duties you need to do. Create a list of tasks for yourself each day so you don’t forget</a:t>
            </a:r>
            <a:r>
              <a:rPr lang="en-US" baseline="0" dirty="0"/>
              <a:t> to do something you promised. </a:t>
            </a:r>
            <a:r>
              <a:rPr lang="en-US" dirty="0"/>
              <a:t>Use your calendar to schedule appointments and keep track of deadlines. You may be able to sync these with your smart phone to stay on track while you are on the go. </a:t>
            </a:r>
          </a:p>
          <a:p>
            <a:endParaRPr lang="en-US" dirty="0"/>
          </a:p>
          <a:p>
            <a:r>
              <a:rPr lang="en-US" dirty="0"/>
              <a:t>Spreadsheets and Tables</a:t>
            </a:r>
          </a:p>
          <a:p>
            <a:r>
              <a:rPr lang="en-US" dirty="0"/>
              <a:t>Spreadsheet software like Microsoft Excel or database management software such as Microsoft Access are useful for recording data, particularly if your organization does not have electronic medical records or patient navigation software. You may find spreadsheets useful to keep a log of the resources that you acquire for patients. You can also use these tools for creating charts and graphs. Also,</a:t>
            </a:r>
            <a:r>
              <a:rPr lang="en-US" baseline="0" dirty="0"/>
              <a:t> </a:t>
            </a:r>
            <a:r>
              <a:rPr lang="en-US" dirty="0"/>
              <a:t>Google Sheets is available online if you do not have such software installed on your computer. You are likely to be keeping track of patient names and other protected health information. Be sure your computer,</a:t>
            </a:r>
            <a:r>
              <a:rPr lang="en-US" baseline="0" dirty="0"/>
              <a:t> computer servers and email are secure before using any of these to record patient information.</a:t>
            </a:r>
            <a:endParaRPr lang="en-US" dirty="0"/>
          </a:p>
          <a:p>
            <a:endParaRPr lang="en-US" dirty="0"/>
          </a:p>
          <a:p>
            <a:r>
              <a:rPr lang="en-US" dirty="0"/>
              <a:t>Word Processors</a:t>
            </a:r>
          </a:p>
          <a:p>
            <a:r>
              <a:rPr lang="en-US" dirty="0"/>
              <a:t>Word processors, like Microsoft Word or WordPerfect, are useful for creating documents like health information tools for patients or writing reports and memos. You may also use these tools to create checklists to guide you in navigating your patients. Google Docs is available online if you do not have a word processor installed on your computer.</a:t>
            </a:r>
          </a:p>
          <a:p>
            <a:endParaRPr lang="en-US" dirty="0"/>
          </a:p>
          <a:p>
            <a:r>
              <a:rPr lang="en-US" dirty="0"/>
              <a:t>Search Engines</a:t>
            </a:r>
          </a:p>
          <a:p>
            <a:r>
              <a:rPr lang="en-US" dirty="0"/>
              <a:t>Search engines like Google, Bing or Yahoo! are great tools to begin your search in identifying resources and health information. You can use them to find community resources, journal articles and other reliable sources for health related information and social assistance programs in your area. </a:t>
            </a:r>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20</a:t>
            </a:fld>
            <a:endParaRPr lang="en-US" dirty="0"/>
          </a:p>
        </p:txBody>
      </p:sp>
    </p:spTree>
    <p:extLst>
      <p:ext uri="{BB962C8B-B14F-4D97-AF65-F5344CB8AC3E}">
        <p14:creationId xmlns:p14="http://schemas.microsoft.com/office/powerpoint/2010/main" val="29229976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If your</a:t>
            </a:r>
            <a:r>
              <a:rPr lang="en-US" baseline="0" dirty="0"/>
              <a:t> institution does not have a lot of resources for your program, you are not alone! You can help organize yourself by adapting this Demographic Form available free of charge in English, Spanish and Chinese in the GW Cancer Center </a:t>
            </a:r>
            <a:r>
              <a:rPr lang="en-US" baseline="0" dirty="0" err="1"/>
              <a:t>www.cancercontroltap.org</a:t>
            </a:r>
            <a:r>
              <a:rPr lang="en-US" baseline="0" dirty="0"/>
              <a:t> Resource Repository at https://</a:t>
            </a:r>
            <a:r>
              <a:rPr lang="en-US" baseline="0" dirty="0" err="1"/>
              <a:t>smhs.gwu.edu</a:t>
            </a:r>
            <a:r>
              <a:rPr lang="en-US" baseline="0" dirty="0"/>
              <a:t>/</a:t>
            </a:r>
            <a:r>
              <a:rPr lang="en-US" baseline="0" dirty="0" err="1"/>
              <a:t>cancercontroltap</a:t>
            </a:r>
            <a:r>
              <a:rPr lang="en-US" baseline="0" dirty="0"/>
              <a:t>/resources/</a:t>
            </a:r>
            <a:r>
              <a:rPr lang="en-US" baseline="0" dirty="0" err="1"/>
              <a:t>i</a:t>
            </a:r>
            <a:r>
              <a:rPr lang="en-US" baseline="0" dirty="0"/>
              <a:t>-want-you-know-patient-cards-</a:t>
            </a:r>
            <a:r>
              <a:rPr lang="en-US" baseline="0" dirty="0" err="1"/>
              <a:t>english</a:t>
            </a:r>
            <a:r>
              <a:rPr lang="en-US" baseline="0" dirty="0"/>
              <a:t>-</a:t>
            </a:r>
            <a:r>
              <a:rPr lang="en-US" baseline="0" dirty="0" err="1"/>
              <a:t>chinese-spanish</a:t>
            </a:r>
            <a:endParaRPr lang="en-US" baseline="0" dirty="0"/>
          </a:p>
          <a:p>
            <a:endParaRPr lang="en-US" baseline="0" dirty="0"/>
          </a:p>
          <a:p>
            <a:r>
              <a:rPr lang="en-US" baseline="0" dirty="0"/>
              <a:t>This is a low-tech way to stay organized. The form is provided in the </a:t>
            </a:r>
            <a:r>
              <a:rPr lang="en-US" b="1" baseline="0" dirty="0"/>
              <a:t>Resources</a:t>
            </a:r>
            <a:r>
              <a:rPr lang="en-US" baseline="0" dirty="0"/>
              <a:t> Section of the training. Feel free to use this and change it to fit your institution.</a:t>
            </a:r>
          </a:p>
          <a:p>
            <a:endParaRPr lang="en-US" baseline="0" dirty="0"/>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21</a:t>
            </a:fld>
            <a:endParaRPr lang="en-US" dirty="0"/>
          </a:p>
        </p:txBody>
      </p:sp>
    </p:spTree>
    <p:extLst>
      <p:ext uri="{BB962C8B-B14F-4D97-AF65-F5344CB8AC3E}">
        <p14:creationId xmlns:p14="http://schemas.microsoft.com/office/powerpoint/2010/main" val="12343212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dirty="0"/>
              <a:t>The GW Cancer Center also has a free evaluation tool you can use called the Patient Navigation Barriers and Outcomes Tool or PN-BOT™ available at https://</a:t>
            </a:r>
            <a:r>
              <a:rPr lang="en-US" dirty="0" err="1"/>
              <a:t>smhs.gwu.edu</a:t>
            </a:r>
            <a:r>
              <a:rPr lang="en-US" dirty="0"/>
              <a:t>/</a:t>
            </a:r>
            <a:r>
              <a:rPr lang="en-US" dirty="0" err="1"/>
              <a:t>gwci</a:t>
            </a:r>
            <a:r>
              <a:rPr lang="en-US" dirty="0"/>
              <a:t>/</a:t>
            </a:r>
            <a:r>
              <a:rPr lang="en-US" dirty="0" err="1"/>
              <a:t>BarriersTool</a:t>
            </a:r>
            <a:endParaRPr lang="en-US" dirty="0"/>
          </a:p>
          <a:p>
            <a:endParaRPr lang="en-US" dirty="0"/>
          </a:p>
          <a:p>
            <a:r>
              <a:rPr lang="en-US" dirty="0"/>
              <a:t>PN-BOT™ is an Excel workbook composed of 22 sheets that serve five main purposes shown above.</a:t>
            </a:r>
          </a:p>
          <a:p>
            <a:endParaRPr lang="en-US" dirty="0"/>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22</a:t>
            </a:fld>
            <a:endParaRPr lang="en-US" dirty="0"/>
          </a:p>
        </p:txBody>
      </p:sp>
    </p:spTree>
    <p:extLst>
      <p:ext uri="{BB962C8B-B14F-4D97-AF65-F5344CB8AC3E}">
        <p14:creationId xmlns:p14="http://schemas.microsoft.com/office/powerpoint/2010/main" val="123432129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1181100" y="696913"/>
            <a:ext cx="4648200" cy="34861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dirty="0"/>
              <a:t>Depending</a:t>
            </a:r>
            <a:r>
              <a:rPr lang="en-US" altLang="en-US" baseline="0" dirty="0"/>
              <a:t> on your resources, s</a:t>
            </a:r>
            <a:r>
              <a:rPr lang="en-US" altLang="en-US" dirty="0"/>
              <a:t>ome Electronic</a:t>
            </a:r>
            <a:r>
              <a:rPr lang="en-US" altLang="en-US" baseline="0" dirty="0"/>
              <a:t> Medical Records or EMRs have features to help you keep track of your patients. Based on a 2013 survey conducted by the GW Cancer Institute, institutions use a variety of EMRs, including Epic, ARIA, Cerner and Mosaiq. Some institutions have developed a navigation note or documentation template to have a consistent way of documenting patient navigation in their EMR.</a:t>
            </a:r>
          </a:p>
          <a:p>
            <a:pPr eaLnBrk="1" hangingPunct="1">
              <a:spcBef>
                <a:spcPct val="0"/>
              </a:spcBef>
            </a:pPr>
            <a:endParaRPr lang="en-US" altLang="en-US" baseline="0" dirty="0"/>
          </a:p>
          <a:p>
            <a:pPr eaLnBrk="1" hangingPunct="1">
              <a:spcBef>
                <a:spcPct val="0"/>
              </a:spcBef>
            </a:pPr>
            <a:r>
              <a:rPr lang="en-US" altLang="en-US" baseline="0" dirty="0"/>
              <a:t>Some institutions use software specifically designed to help patient navigators and nurse navigators keep track of patients, patient barriers and interventions. We will walk through some of these options in a moment.</a:t>
            </a:r>
          </a:p>
          <a:p>
            <a:pPr eaLnBrk="1" hangingPunct="1">
              <a:spcBef>
                <a:spcPct val="0"/>
              </a:spcBef>
            </a:pPr>
            <a:endParaRPr lang="en-US" altLang="en-US" baseline="0" dirty="0"/>
          </a:p>
          <a:p>
            <a:pPr eaLnBrk="1" hangingPunct="1">
              <a:spcBef>
                <a:spcPct val="0"/>
              </a:spcBef>
            </a:pPr>
            <a:r>
              <a:rPr lang="en-US" altLang="en-US" baseline="0" dirty="0"/>
              <a:t>Finally, some institutions create their own ways to share information through systems not specifically designed for navigation. Methods include documenting in SharePoint, Google calendar or custom systems created by a specific institution. </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MS PGothic" pitchFamily="34" charset="-128"/>
              </a:defRPr>
            </a:lvl1pPr>
            <a:lvl2pPr marL="716130" indent="-275434" eaLnBrk="0" hangingPunct="0">
              <a:defRPr>
                <a:solidFill>
                  <a:schemeClr val="tx1"/>
                </a:solidFill>
                <a:latin typeface="Arial" charset="0"/>
                <a:ea typeface="MS PGothic" pitchFamily="34" charset="-128"/>
              </a:defRPr>
            </a:lvl2pPr>
            <a:lvl3pPr marL="1101738" indent="-220348" eaLnBrk="0" hangingPunct="0">
              <a:defRPr>
                <a:solidFill>
                  <a:schemeClr val="tx1"/>
                </a:solidFill>
                <a:latin typeface="Arial" charset="0"/>
                <a:ea typeface="MS PGothic" pitchFamily="34" charset="-128"/>
              </a:defRPr>
            </a:lvl3pPr>
            <a:lvl4pPr marL="1542433" indent="-220348" eaLnBrk="0" hangingPunct="0">
              <a:defRPr>
                <a:solidFill>
                  <a:schemeClr val="tx1"/>
                </a:solidFill>
                <a:latin typeface="Arial" charset="0"/>
                <a:ea typeface="MS PGothic" pitchFamily="34" charset="-128"/>
              </a:defRPr>
            </a:lvl4pPr>
            <a:lvl5pPr marL="1983128" indent="-220348" eaLnBrk="0" hangingPunct="0">
              <a:defRPr>
                <a:solidFill>
                  <a:schemeClr val="tx1"/>
                </a:solidFill>
                <a:latin typeface="Arial" charset="0"/>
                <a:ea typeface="MS PGothic" pitchFamily="34" charset="-128"/>
              </a:defRPr>
            </a:lvl5pPr>
            <a:lvl6pPr marL="2423823" indent="-220348" eaLnBrk="0" fontAlgn="base" hangingPunct="0">
              <a:spcBef>
                <a:spcPct val="0"/>
              </a:spcBef>
              <a:spcAft>
                <a:spcPct val="0"/>
              </a:spcAft>
              <a:defRPr>
                <a:solidFill>
                  <a:schemeClr val="tx1"/>
                </a:solidFill>
                <a:latin typeface="Arial" charset="0"/>
                <a:ea typeface="MS PGothic" pitchFamily="34" charset="-128"/>
              </a:defRPr>
            </a:lvl6pPr>
            <a:lvl7pPr marL="2864518" indent="-220348" eaLnBrk="0" fontAlgn="base" hangingPunct="0">
              <a:spcBef>
                <a:spcPct val="0"/>
              </a:spcBef>
              <a:spcAft>
                <a:spcPct val="0"/>
              </a:spcAft>
              <a:defRPr>
                <a:solidFill>
                  <a:schemeClr val="tx1"/>
                </a:solidFill>
                <a:latin typeface="Arial" charset="0"/>
                <a:ea typeface="MS PGothic" pitchFamily="34" charset="-128"/>
              </a:defRPr>
            </a:lvl7pPr>
            <a:lvl8pPr marL="3305213" indent="-220348" eaLnBrk="0" fontAlgn="base" hangingPunct="0">
              <a:spcBef>
                <a:spcPct val="0"/>
              </a:spcBef>
              <a:spcAft>
                <a:spcPct val="0"/>
              </a:spcAft>
              <a:defRPr>
                <a:solidFill>
                  <a:schemeClr val="tx1"/>
                </a:solidFill>
                <a:latin typeface="Arial" charset="0"/>
                <a:ea typeface="MS PGothic" pitchFamily="34" charset="-128"/>
              </a:defRPr>
            </a:lvl8pPr>
            <a:lvl9pPr marL="3745908" indent="-220348" eaLnBrk="0" fontAlgn="base" hangingPunct="0">
              <a:spcBef>
                <a:spcPct val="0"/>
              </a:spcBef>
              <a:spcAft>
                <a:spcPct val="0"/>
              </a:spcAft>
              <a:defRPr>
                <a:solidFill>
                  <a:schemeClr val="tx1"/>
                </a:solidFill>
                <a:latin typeface="Arial" charset="0"/>
                <a:ea typeface="MS PGothic" pitchFamily="34" charset="-128"/>
              </a:defRPr>
            </a:lvl9pPr>
          </a:lstStyle>
          <a:p>
            <a:pPr eaLnBrk="1" hangingPunct="1"/>
            <a:fld id="{94B9484B-D7EE-4EA8-8471-135266502837}" type="slidenum">
              <a:rPr lang="en-US" altLang="en-US" smtClean="0"/>
              <a:pPr eaLnBrk="1" hangingPunct="1"/>
              <a:t>23</a:t>
            </a:fld>
            <a:endParaRPr lang="en-US" alt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a:t>
            </a:r>
            <a:r>
              <a:rPr lang="en-US" baseline="0" dirty="0"/>
              <a:t> you have the budget to purchase commercial software, here are some options that you could look into for helping you keep track of your navigation activities. NurseNav and MagView are both available. These tools tend to be more clinically focused and may have more features than you need as a patient navigator. Links to these navigation software options are available in the </a:t>
            </a:r>
            <a:r>
              <a:rPr lang="en-US" b="1" baseline="0" dirty="0"/>
              <a:t>Resources</a:t>
            </a:r>
            <a:r>
              <a:rPr lang="en-US" baseline="0" dirty="0"/>
              <a:t> section of this training. </a:t>
            </a:r>
            <a:r>
              <a:rPr lang="en-US" baseline="0" dirty="0" err="1"/>
              <a:t>Cordata</a:t>
            </a:r>
            <a:r>
              <a:rPr lang="en-US" baseline="0" dirty="0"/>
              <a:t>, which was previously called Priority Consult, and OncoNav are other options. Social Solutions is not a navigation software tool, but it is built for case management and could be customized for your facility. </a:t>
            </a:r>
          </a:p>
          <a:p>
            <a:endParaRPr lang="en-US" baseline="0" dirty="0"/>
          </a:p>
          <a:p>
            <a:endParaRPr lang="en-US" baseline="0" dirty="0"/>
          </a:p>
          <a:p>
            <a:endParaRPr lang="en-US"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24</a:t>
            </a:fld>
            <a:endParaRPr lang="en-US" dirty="0"/>
          </a:p>
        </p:txBody>
      </p:sp>
    </p:spTree>
    <p:extLst>
      <p:ext uri="{BB962C8B-B14F-4D97-AF65-F5344CB8AC3E}">
        <p14:creationId xmlns:p14="http://schemas.microsoft.com/office/powerpoint/2010/main" val="325259053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52" name="Shape 352"/>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mn-lt"/>
                <a:ea typeface="Calibri"/>
                <a:cs typeface="Calibri"/>
                <a:sym typeface="Calibri"/>
              </a:rPr>
              <a:t>We have been talking about building trust. What can you do to foster a trustworthy relationship with your patients and other health care professionals? One thing is being responsive to patient needs in a timely fashion. We just went through strategies for using organizational skills, time management, problem solving, critical thinking and workload management to help you improve your responsiveness. It is essential to perform your duties accurately and efficiently. Accuracy matters because often your hard work will impact the patient’s care trajectory. Efficiency is also important because with cancer care, time is important to improving outcomes, but also because resources for navigation are limited and you want to be able to help as many individuals as possible with your efforts. </a:t>
            </a:r>
          </a:p>
        </p:txBody>
      </p:sp>
      <p:sp>
        <p:nvSpPr>
          <p:cNvPr id="353" name="Shape 353"/>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25</a:t>
            </a:fld>
            <a:endParaRPr lang="en-US" sz="1200" b="0" i="0" u="none" strike="noStrike" cap="none" baseline="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85010400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Shape 41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11" name="Shape 411"/>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Like many patient navigators, Eduardo has busy days that involve different activities. On any given day he meets with patients; carries out activities for patients, like calling the insurance company; documents his work using an Excel spreadsheet; looks for resources for patients; and talks with colleagues and community members. He doesn’t always have control of when he sees patients, so he feels rushed and overwhelmed. He wants to help patients but feels that his other duties take away from his ability to do that. </a:t>
            </a:r>
          </a:p>
          <a:p>
            <a:pPr marL="0" marR="0" lvl="0" indent="0" algn="l" rtl="0">
              <a:spcBef>
                <a:spcPts val="0"/>
              </a:spcBef>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None/>
            </a:pPr>
            <a:r>
              <a:rPr lang="en-US" sz="1200" b="0" i="0" u="none" strike="noStrike" cap="none" baseline="0" dirty="0">
                <a:solidFill>
                  <a:schemeClr val="dk1"/>
                </a:solidFill>
                <a:latin typeface="Calibri"/>
                <a:ea typeface="Calibri"/>
                <a:cs typeface="Calibri"/>
                <a:sym typeface="Calibri"/>
              </a:rPr>
              <a:t>Eduardo talks with Angela, another patient navigator at his organization. His coworker helps him come up with a plan for better managing his workload so he can be responsive to patients and other professionals. Eduardo decided he could:</a:t>
            </a:r>
          </a:p>
          <a:p>
            <a:pPr marL="0" marR="0" lvl="0" indent="0" algn="l" rtl="0">
              <a:spcBef>
                <a:spcPts val="0"/>
              </a:spcBef>
              <a:buNone/>
            </a:pPr>
            <a:endParaRPr lang="en-US" sz="1200" b="0" i="0" u="none" strike="noStrike" cap="none" baseline="0" dirty="0">
              <a:solidFill>
                <a:schemeClr val="dk1"/>
              </a:solidFill>
              <a:latin typeface="Calibri"/>
              <a:ea typeface="Calibri"/>
              <a:cs typeface="Calibri"/>
              <a:sym typeface="Calibri"/>
            </a:endParaRPr>
          </a:p>
          <a:p>
            <a:pPr marL="171450" marR="0" lvl="0" indent="-171450" algn="l" rtl="0">
              <a:spcBef>
                <a:spcPts val="0"/>
              </a:spcBef>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Make a list of goals for each day. He decided to do this every evening before he leaves work so he can be prepared for his day when he arrives.  </a:t>
            </a:r>
          </a:p>
          <a:p>
            <a:pPr marL="171450" marR="0" lvl="0" indent="-171450" algn="l" rtl="0">
              <a:spcBef>
                <a:spcPts val="0"/>
              </a:spcBef>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Keep his office organized. Eduardo has a constant flow of resources into and out of his office. There are lots of booklets and brochures, and sometimes it is hard to find what he’s looking for. Angela told Eduardo how she organizes her resources. She keeps a list of her “go-to” resources that she gives to most patients. These resources are kept out on the desk so they are easy to get for the patient. She groups her other resources by topic and puts them away in her cabinet. These are on Angela’s list of resources as well so she doesn’t forget she has them. She keeps the full resource list on the wall next to her desk so she is constantly reminded of what’s available. </a:t>
            </a:r>
          </a:p>
          <a:p>
            <a:pPr marL="171450" marR="0" lvl="0" indent="-171450" algn="l" rtl="0">
              <a:spcBef>
                <a:spcPts val="0"/>
              </a:spcBef>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Set aside time each day for data entry to make sure it’s done while he still remembers. Eduardo decided to set aside 30 minutes every morning to document patient encounters.  </a:t>
            </a:r>
          </a:p>
          <a:p>
            <a:pPr marL="171450" marR="0" lvl="0" indent="-171450" algn="l" rtl="0">
              <a:spcBef>
                <a:spcPts val="0"/>
              </a:spcBef>
              <a:buFont typeface="Arial" panose="020B0604020202020204" pitchFamily="34" charset="0"/>
              <a:buChar char="•"/>
            </a:pPr>
            <a:r>
              <a:rPr lang="en-US" sz="1200" dirty="0">
                <a:solidFill>
                  <a:schemeClr val="dk1"/>
                </a:solidFill>
              </a:rPr>
              <a:t>Prioritize activities. Angela suggested thinking about timelines and</a:t>
            </a:r>
            <a:r>
              <a:rPr lang="en-US" sz="1200" baseline="0" dirty="0">
                <a:solidFill>
                  <a:schemeClr val="dk1"/>
                </a:solidFill>
              </a:rPr>
              <a:t> urgency to decide what should be done first. Even though some things are important, they don’t necessarily need to be done immediately. </a:t>
            </a:r>
            <a:endParaRPr lang="en-US" sz="1200" dirty="0">
              <a:solidFill>
                <a:schemeClr val="dk1"/>
              </a:solidFill>
            </a:endParaRPr>
          </a:p>
          <a:p>
            <a:pPr marL="171450" marR="0" lvl="0" indent="-171450" algn="l" rtl="0">
              <a:spcBef>
                <a:spcPts val="0"/>
              </a:spcBef>
              <a:buFont typeface="Arial" panose="020B0604020202020204" pitchFamily="34" charset="0"/>
              <a:buChar char="•"/>
            </a:pPr>
            <a:r>
              <a:rPr lang="en-US" sz="1200" dirty="0">
                <a:solidFill>
                  <a:schemeClr val="dk1"/>
                </a:solidFill>
              </a:rPr>
              <a:t>Avoid overscheduling. Eduardo</a:t>
            </a:r>
            <a:r>
              <a:rPr lang="en-US" sz="1200" baseline="0" dirty="0">
                <a:solidFill>
                  <a:schemeClr val="dk1"/>
                </a:solidFill>
              </a:rPr>
              <a:t> struggles with saying no to others, especially patients. But he realized that he is better able to help patients by not trying to do too much. Angela also noted that time-sensitive issues come up regularly, so when Eduardo is overscheduled it is really stressful to be flexible enough to respond to these issues. </a:t>
            </a:r>
            <a:r>
              <a:rPr lang="en-US" sz="1200" dirty="0">
                <a:solidFill>
                  <a:schemeClr val="dk1"/>
                </a:solidFill>
              </a:rPr>
              <a:t> </a:t>
            </a:r>
          </a:p>
          <a:p>
            <a:pPr marL="171450" marR="0" lvl="0" indent="-171450" algn="l" rtl="0">
              <a:spcBef>
                <a:spcPts val="0"/>
              </a:spcBef>
              <a:buFont typeface="Arial" panose="020B0604020202020204" pitchFamily="34" charset="0"/>
              <a:buChar char="•"/>
            </a:pPr>
            <a:r>
              <a:rPr lang="en-US" sz="1200" b="0" i="0" u="none" strike="noStrike" cap="none" baseline="0" dirty="0">
                <a:solidFill>
                  <a:schemeClr val="dk1"/>
                </a:solidFill>
                <a:latin typeface="Calibri"/>
                <a:ea typeface="Calibri"/>
                <a:cs typeface="Calibri"/>
                <a:sym typeface="Calibri"/>
              </a:rPr>
              <a:t>Communicate with his supervisor. Eduardo was worried about telling his supervisor when he has trouble completing a task or needs more time. Angela pointed out that the supervisor can help him prioritize tasks and that it is always better let people know in advance that you need more time than to miss a deadline without any warning. </a:t>
            </a:r>
          </a:p>
          <a:p>
            <a:pPr marL="171450" marR="0" lvl="0" indent="-171450" algn="l" rtl="0">
              <a:spcBef>
                <a:spcPts val="0"/>
              </a:spcBef>
              <a:buFont typeface="Arial" panose="020B0604020202020204" pitchFamily="34" charset="0"/>
              <a:buChar char="•"/>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Font typeface="Arial" panose="020B0604020202020204" pitchFamily="34" charset="0"/>
              <a:buNone/>
            </a:pPr>
            <a:r>
              <a:rPr lang="en-US" sz="1200" b="0" i="0" u="none" strike="noStrike" cap="none" baseline="0" dirty="0">
                <a:solidFill>
                  <a:schemeClr val="dk1"/>
                </a:solidFill>
                <a:latin typeface="Calibri"/>
                <a:ea typeface="Calibri"/>
                <a:cs typeface="Calibri"/>
                <a:sym typeface="Calibri"/>
              </a:rPr>
              <a:t>What other suggestions do you have for Eduardo? </a:t>
            </a:r>
          </a:p>
        </p:txBody>
      </p:sp>
      <p:sp>
        <p:nvSpPr>
          <p:cNvPr id="412" name="Shape 412"/>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26</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8" name="Shape 108"/>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640"/>
              </a:spcBef>
              <a:spcAft>
                <a:spcPts val="0"/>
              </a:spcAft>
              <a:buClr>
                <a:schemeClr val="dk1"/>
              </a:buClr>
              <a:buSzPct val="25000"/>
              <a:buFont typeface="Arial"/>
              <a:buNone/>
            </a:pPr>
            <a:r>
              <a:rPr lang="en-US" sz="1200" b="0" i="0" u="none" strike="noStrike" cap="none" baseline="0" dirty="0">
                <a:solidFill>
                  <a:schemeClr val="dk1"/>
                </a:solidFill>
                <a:sym typeface="Arial"/>
              </a:rPr>
              <a:t>In this lesson you learned to:</a:t>
            </a:r>
          </a:p>
          <a:p>
            <a:pPr marL="285750" indent="-285750">
              <a:spcBef>
                <a:spcPts val="0"/>
              </a:spcBef>
              <a:buSzPct val="100000"/>
            </a:pPr>
            <a:r>
              <a:rPr lang="en-US" sz="1200" b="0" i="0" u="none" strike="noStrike" cap="none" baseline="0" dirty="0">
                <a:solidFill>
                  <a:schemeClr val="dk1"/>
                </a:solidFill>
                <a:sym typeface="Arial"/>
              </a:rPr>
              <a:t>Describe and implement strategies for building trust</a:t>
            </a:r>
          </a:p>
          <a:p>
            <a:pPr marL="285750" indent="-285750">
              <a:spcBef>
                <a:spcPts val="0"/>
              </a:spcBef>
              <a:buSzPct val="100000"/>
            </a:pPr>
            <a:r>
              <a:rPr lang="en-US" sz="1200" dirty="0">
                <a:solidFill>
                  <a:schemeClr val="dk1"/>
                </a:solidFill>
              </a:rPr>
              <a:t>Explain the importance of performing duties accurately and efficiently</a:t>
            </a:r>
          </a:p>
          <a:p>
            <a:pPr marL="285750" indent="-285750">
              <a:spcBef>
                <a:spcPts val="0"/>
              </a:spcBef>
              <a:buSzPct val="100000"/>
            </a:pPr>
            <a:r>
              <a:rPr lang="en-US" sz="1200" dirty="0">
                <a:solidFill>
                  <a:schemeClr val="dk1"/>
                </a:solidFill>
              </a:rPr>
              <a:t>Describe organizational skills and methods</a:t>
            </a:r>
          </a:p>
          <a:p>
            <a:pPr marL="285750" indent="-285750">
              <a:spcBef>
                <a:spcPts val="0"/>
              </a:spcBef>
              <a:buSzPct val="100000"/>
            </a:pPr>
            <a:r>
              <a:rPr lang="en-US" sz="1200" dirty="0">
                <a:solidFill>
                  <a:schemeClr val="dk1"/>
                </a:solidFill>
              </a:rPr>
              <a:t>Describe time management skills and methods</a:t>
            </a:r>
          </a:p>
          <a:p>
            <a:pPr marL="285750" indent="-285750">
              <a:spcBef>
                <a:spcPts val="0"/>
              </a:spcBef>
              <a:buSzPct val="100000"/>
            </a:pPr>
            <a:r>
              <a:rPr lang="en-US" sz="1200" dirty="0">
                <a:solidFill>
                  <a:schemeClr val="dk1"/>
                </a:solidFill>
              </a:rPr>
              <a:t>Describe problem-solving skills and methods</a:t>
            </a:r>
          </a:p>
          <a:p>
            <a:pPr marL="285750" indent="-285750">
              <a:spcBef>
                <a:spcPts val="0"/>
              </a:spcBef>
              <a:buSzPct val="100000"/>
            </a:pPr>
            <a:r>
              <a:rPr lang="en-US" sz="1200" dirty="0">
                <a:solidFill>
                  <a:schemeClr val="dk1"/>
                </a:solidFill>
              </a:rPr>
              <a:t>Describe critical thinking skills and methods</a:t>
            </a:r>
          </a:p>
          <a:p>
            <a:pPr marL="285750" indent="-285750">
              <a:spcBef>
                <a:spcPts val="0"/>
              </a:spcBef>
              <a:buSzPct val="100000"/>
            </a:pPr>
            <a:r>
              <a:rPr lang="en-US" sz="1200" dirty="0">
                <a:solidFill>
                  <a:schemeClr val="dk1"/>
                </a:solidFill>
              </a:rPr>
              <a:t>Manage workload and apply organizational, time management, problem-solving and critical thinking skills to assist patients efficiently and effectively</a:t>
            </a:r>
          </a:p>
          <a:p>
            <a:pPr marL="285750" indent="-285750">
              <a:spcBef>
                <a:spcPts val="0"/>
              </a:spcBef>
              <a:buSzPct val="100000"/>
            </a:pPr>
            <a:r>
              <a:rPr lang="en-US" sz="1200" dirty="0">
                <a:solidFill>
                  <a:schemeClr val="dk1"/>
                </a:solidFill>
              </a:rPr>
              <a:t>Describe potential information technology tools to increase efficiency</a:t>
            </a:r>
          </a:p>
          <a:p>
            <a:pPr marL="0" marR="0" lvl="0" indent="0" algn="l" rtl="0">
              <a:spcBef>
                <a:spcPts val="640"/>
              </a:spcBef>
              <a:spcAft>
                <a:spcPts val="0"/>
              </a:spcAft>
              <a:buClr>
                <a:schemeClr val="dk1"/>
              </a:buClr>
              <a:buSzPct val="25000"/>
              <a:buFont typeface="Arial"/>
              <a:buNone/>
            </a:pPr>
            <a:endParaRPr lang="en-US" sz="1200" b="0" i="0" u="none" strike="noStrike" cap="none" baseline="0" dirty="0">
              <a:solidFill>
                <a:schemeClr val="dk1"/>
              </a:solidFill>
              <a:sym typeface="Arial"/>
            </a:endParaRPr>
          </a:p>
        </p:txBody>
      </p:sp>
      <p:sp>
        <p:nvSpPr>
          <p:cNvPr id="109" name="Shape 109"/>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27</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Shape 100"/>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1" name="Shape 101"/>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This lesson covers the following Core Competencies for Patient Navigators:</a:t>
            </a:r>
          </a:p>
          <a:p>
            <a:pPr marL="0" marR="0" lvl="0" indent="0" algn="l" defTabSz="914400" rtl="0" eaLnBrk="1" fontAlgn="auto" latinLnBrk="0" hangingPunct="1">
              <a:lnSpc>
                <a:spcPct val="100000"/>
              </a:lnSpc>
              <a:spcBef>
                <a:spcPts val="0"/>
              </a:spcBef>
              <a:spcAft>
                <a:spcPts val="0"/>
              </a:spcAft>
              <a:buClr>
                <a:schemeClr val="dk1"/>
              </a:buClr>
              <a:buSzPct val="25000"/>
              <a:buFont typeface="Calibri"/>
              <a:buNone/>
              <a:tabLst/>
              <a:defRPr/>
            </a:pPr>
            <a:r>
              <a:rPr lang="en-US" sz="1200" dirty="0"/>
              <a:t>3.4 Use information technology to maximize efficiency of patient navigator's time.</a:t>
            </a:r>
            <a:endParaRPr lang="en-US" sz="1200" b="0" i="0" u="none" strike="noStrike" cap="none" baseline="0" dirty="0">
              <a:solidFill>
                <a:schemeClr val="dk1"/>
              </a:solidFill>
              <a:latin typeface="Calibri"/>
              <a:ea typeface="Calibri"/>
              <a:cs typeface="Calibri"/>
              <a:sym typeface="Calibri"/>
            </a:endParaRPr>
          </a:p>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5.2 Build trust by being accessible, accurate, supportive and acting within scope of practice.</a:t>
            </a:r>
          </a:p>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5.3 Use organization, time management, problem-solving and critical thinking to assist patients efficiently and effectively.</a:t>
            </a:r>
          </a:p>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5.4 Demonstrate responsiveness to patient needs within scope of practice and professional boundaries.</a:t>
            </a:r>
          </a:p>
          <a:p>
            <a:pPr marL="0" marR="0" lvl="0" indent="0" algn="l" rtl="0">
              <a:lnSpc>
                <a:spcPct val="100000"/>
              </a:lnSpc>
              <a:spcBef>
                <a:spcPts val="0"/>
              </a:spcBef>
              <a:spcAft>
                <a:spcPts val="0"/>
              </a:spcAft>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5.8 Perform administrative duties accurately and efficiently.</a:t>
            </a:r>
          </a:p>
          <a:p>
            <a:pPr marL="0" marR="0" lvl="0" indent="0" algn="l" rtl="0">
              <a:lnSpc>
                <a:spcPct val="100000"/>
              </a:lnSpc>
              <a:spcBef>
                <a:spcPts val="0"/>
              </a:spcBef>
              <a:spcAft>
                <a:spcPts val="0"/>
              </a:spcAft>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p:txBody>
      </p:sp>
      <p:sp>
        <p:nvSpPr>
          <p:cNvPr id="102" name="Shape 102"/>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3</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08" name="Shape 108"/>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640"/>
              </a:spcBef>
              <a:spcAft>
                <a:spcPts val="0"/>
              </a:spcAft>
              <a:buClr>
                <a:schemeClr val="dk1"/>
              </a:buClr>
              <a:buSzPct val="25000"/>
              <a:buFont typeface="Arial"/>
              <a:buNone/>
            </a:pPr>
            <a:r>
              <a:rPr lang="en-US" sz="1200" b="0" i="0" u="none" strike="noStrike" cap="none" baseline="0" dirty="0">
                <a:solidFill>
                  <a:schemeClr val="dk1"/>
                </a:solidFill>
                <a:sym typeface="Arial"/>
              </a:rPr>
              <a:t>After completing this lesson, you will be able to:</a:t>
            </a:r>
          </a:p>
          <a:p>
            <a:pPr marL="400050" lvl="1" indent="0">
              <a:spcBef>
                <a:spcPts val="600"/>
              </a:spcBef>
              <a:spcAft>
                <a:spcPts val="600"/>
              </a:spcAft>
              <a:buSzPct val="100000"/>
              <a:buNone/>
            </a:pPr>
            <a:r>
              <a:rPr lang="en-US" sz="1800" b="0" i="0" u="none" strike="noStrike" cap="none" baseline="0" dirty="0">
                <a:solidFill>
                  <a:schemeClr val="dk1"/>
                </a:solidFill>
                <a:sym typeface="Arial"/>
              </a:rPr>
              <a:t>Describe and implement strategies for building trust</a:t>
            </a:r>
          </a:p>
          <a:p>
            <a:pPr marL="400050" lvl="1" indent="0">
              <a:spcBef>
                <a:spcPts val="600"/>
              </a:spcBef>
              <a:spcAft>
                <a:spcPts val="600"/>
              </a:spcAft>
              <a:buSzPct val="100000"/>
              <a:buNone/>
            </a:pPr>
            <a:r>
              <a:rPr lang="en-US" sz="1800" dirty="0">
                <a:solidFill>
                  <a:schemeClr val="dk1"/>
                </a:solidFill>
              </a:rPr>
              <a:t>Explain the importance of performing duties accurately and efficiently</a:t>
            </a:r>
          </a:p>
          <a:p>
            <a:pPr marL="400050" lvl="1" indent="0">
              <a:spcBef>
                <a:spcPts val="600"/>
              </a:spcBef>
              <a:spcAft>
                <a:spcPts val="600"/>
              </a:spcAft>
              <a:buSzPct val="100000"/>
              <a:buNone/>
            </a:pPr>
            <a:r>
              <a:rPr lang="en-US" sz="1800" dirty="0">
                <a:solidFill>
                  <a:schemeClr val="dk1"/>
                </a:solidFill>
              </a:rPr>
              <a:t>Describe organizational skills and methods</a:t>
            </a:r>
          </a:p>
          <a:p>
            <a:pPr marL="400050" lvl="1" indent="0">
              <a:spcBef>
                <a:spcPts val="600"/>
              </a:spcBef>
              <a:spcAft>
                <a:spcPts val="600"/>
              </a:spcAft>
              <a:buSzPct val="100000"/>
              <a:buNone/>
            </a:pPr>
            <a:r>
              <a:rPr lang="en-US" sz="1800" dirty="0">
                <a:solidFill>
                  <a:schemeClr val="dk1"/>
                </a:solidFill>
              </a:rPr>
              <a:t>Describe time management skills and methods</a:t>
            </a:r>
          </a:p>
          <a:p>
            <a:pPr marL="400050" lvl="1" indent="0">
              <a:spcBef>
                <a:spcPts val="600"/>
              </a:spcBef>
              <a:spcAft>
                <a:spcPts val="600"/>
              </a:spcAft>
              <a:buSzPct val="100000"/>
              <a:buNone/>
            </a:pPr>
            <a:r>
              <a:rPr lang="en-US" sz="1800" dirty="0">
                <a:solidFill>
                  <a:schemeClr val="dk1"/>
                </a:solidFill>
              </a:rPr>
              <a:t>Describe problem-solving skills and methods</a:t>
            </a:r>
          </a:p>
          <a:p>
            <a:pPr marL="400050" lvl="1" indent="0">
              <a:spcBef>
                <a:spcPts val="600"/>
              </a:spcBef>
              <a:spcAft>
                <a:spcPts val="600"/>
              </a:spcAft>
              <a:buSzPct val="100000"/>
              <a:buNone/>
            </a:pPr>
            <a:r>
              <a:rPr lang="en-US" sz="1800" dirty="0">
                <a:solidFill>
                  <a:schemeClr val="dk1"/>
                </a:solidFill>
              </a:rPr>
              <a:t>Describe critical thinking skills and methods</a:t>
            </a:r>
          </a:p>
          <a:p>
            <a:pPr marL="400050" lvl="1" indent="0">
              <a:spcBef>
                <a:spcPts val="600"/>
              </a:spcBef>
              <a:spcAft>
                <a:spcPts val="600"/>
              </a:spcAft>
              <a:buSzPct val="100000"/>
              <a:buNone/>
            </a:pPr>
            <a:r>
              <a:rPr lang="en-US" sz="1800" dirty="0">
                <a:solidFill>
                  <a:schemeClr val="dk1"/>
                </a:solidFill>
              </a:rPr>
              <a:t>Manage workload and apply organizational, time management, problem-solving and critical thinking skills to assist patients efficiently and effectively</a:t>
            </a:r>
          </a:p>
          <a:p>
            <a:pPr marL="400050" lvl="1" indent="0">
              <a:spcBef>
                <a:spcPts val="600"/>
              </a:spcBef>
              <a:spcAft>
                <a:spcPts val="600"/>
              </a:spcAft>
              <a:buSzPct val="100000"/>
              <a:buNone/>
            </a:pPr>
            <a:r>
              <a:rPr lang="en-US" sz="1800" dirty="0">
                <a:solidFill>
                  <a:schemeClr val="dk1"/>
                </a:solidFill>
              </a:rPr>
              <a:t>Describe potential information technology tools to increase efficiency</a:t>
            </a:r>
          </a:p>
          <a:p>
            <a:pPr marL="0" marR="0" lvl="0" indent="0" algn="l" rtl="0">
              <a:spcBef>
                <a:spcPts val="640"/>
              </a:spcBef>
              <a:spcAft>
                <a:spcPts val="0"/>
              </a:spcAft>
              <a:buClr>
                <a:schemeClr val="dk1"/>
              </a:buClr>
              <a:buSzPct val="25000"/>
              <a:buFont typeface="Arial"/>
              <a:buNone/>
            </a:pPr>
            <a:endParaRPr lang="en-US" sz="1200" b="0" i="0" u="none" strike="noStrike" cap="none" baseline="0" dirty="0">
              <a:solidFill>
                <a:schemeClr val="dk1"/>
              </a:solidFill>
              <a:sym typeface="Arial"/>
            </a:endParaRPr>
          </a:p>
        </p:txBody>
      </p:sp>
      <p:sp>
        <p:nvSpPr>
          <p:cNvPr id="109" name="Shape 109"/>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4</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Shape 135"/>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36" name="Shape 136"/>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Before we begin, let’s start with a checkpoint.</a:t>
            </a:r>
          </a:p>
          <a:p>
            <a:pPr marL="0" marR="0" lvl="0" indent="0" algn="l" rtl="0">
              <a:spcBef>
                <a:spcPts val="0"/>
              </a:spcBef>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What does it mean to be responsive to a patient?</a:t>
            </a:r>
          </a:p>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	a. Getting back to the patient as soon as possible</a:t>
            </a:r>
          </a:p>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	b. Getting the patient what he or she needs to move to the next step in cancer care, within your scope of practice</a:t>
            </a:r>
          </a:p>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	c. Prioritizing patient cases by severity </a:t>
            </a:r>
          </a:p>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	d. All of the above</a:t>
            </a:r>
          </a:p>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The correct answer is all of the above. Being responsive to patients means that you are working efficiently and effectively to meet needs related to helping them through the cancer care continuum. That means working in a timely matter to contact patients, being sure to address all of their needs relevant to getting to and through diagnosis and treatment and prioritizing the most acute needs. </a:t>
            </a:r>
          </a:p>
          <a:p>
            <a:pPr marL="0" marR="0" lvl="0" indent="0" algn="l" rtl="0">
              <a:spcBef>
                <a:spcPts val="0"/>
              </a:spcBef>
              <a:buClr>
                <a:schemeClr val="dk1"/>
              </a:buClr>
              <a:buSzPct val="25000"/>
              <a:buFont typeface="Calibri"/>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Clr>
                <a:schemeClr val="dk1"/>
              </a:buClr>
              <a:buSzPct val="25000"/>
              <a:buFont typeface="Calibri"/>
              <a:buNone/>
            </a:pPr>
            <a:r>
              <a:rPr lang="en-US" sz="1200" b="0" i="0" u="none" strike="noStrike" cap="none" baseline="0" dirty="0">
                <a:solidFill>
                  <a:schemeClr val="dk1"/>
                </a:solidFill>
                <a:latin typeface="Calibri"/>
                <a:ea typeface="Calibri"/>
                <a:cs typeface="Calibri"/>
                <a:sym typeface="Calibri"/>
              </a:rPr>
              <a:t>Now let’s talk about building trust and how responsiveness is related to building trust.</a:t>
            </a:r>
          </a:p>
        </p:txBody>
      </p:sp>
      <p:sp>
        <p:nvSpPr>
          <p:cNvPr id="137" name="Shape 137"/>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5</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Shape 154"/>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55" name="Shape 155"/>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defTabSz="914400" rtl="0" eaLnBrk="1" fontAlgn="auto" latinLnBrk="0" hangingPunct="1">
              <a:lnSpc>
                <a:spcPct val="100000"/>
              </a:lnSpc>
              <a:spcBef>
                <a:spcPts val="0"/>
              </a:spcBef>
              <a:spcAft>
                <a:spcPts val="0"/>
              </a:spcAft>
              <a:buClrTx/>
              <a:buSzPct val="25000"/>
              <a:buFontTx/>
              <a:buNone/>
              <a:tabLst/>
              <a:defRPr/>
            </a:pPr>
            <a:r>
              <a:rPr lang="en-US" baseline="0" dirty="0"/>
              <a:t>Building trust helps you meet patient needs and perform efficiently and effectively. </a:t>
            </a: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You will need to be able to build trust with your patients and your colleagues. Trust leads to better communication, which leads to better outcomes, as you’ve learned in module 5. </a:t>
            </a:r>
            <a:r>
              <a:rPr lang="en-US" sz="1200" dirty="0">
                <a:solidFill>
                  <a:schemeClr val="dk1"/>
                </a:solidFill>
                <a:latin typeface="Calibri"/>
                <a:ea typeface="Calibri"/>
                <a:cs typeface="Calibri"/>
                <a:sym typeface="Calibri"/>
              </a:rPr>
              <a:t>Patients will trust you to keep their best interests in mind. You will be seen as the gatekeeper for access to the services and support patients need or want.</a:t>
            </a:r>
            <a:r>
              <a:rPr lang="en-US" sz="1200" b="0" i="0" u="none" strike="noStrike" cap="none" baseline="0" dirty="0">
                <a:solidFill>
                  <a:schemeClr val="dk1"/>
                </a:solidFill>
                <a:latin typeface="Calibri"/>
                <a:ea typeface="Calibri"/>
                <a:cs typeface="Calibri"/>
                <a:sym typeface="Calibri"/>
              </a:rPr>
              <a:t> You will also be seen by your colleagues as a valuable member of the healthcare team. Some general strategies for building trust include active listening, and maintaining clear boundaries and respecting patient rights, which were covered in previous modules. In this first lesson of module 7, we will discuss how to be responsive as a fourth way to build trust. </a:t>
            </a:r>
          </a:p>
        </p:txBody>
      </p:sp>
      <p:sp>
        <p:nvSpPr>
          <p:cNvPr id="156" name="Shape 156"/>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6</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0"/>
        <p:cNvGrpSpPr/>
        <p:nvPr/>
      </p:nvGrpSpPr>
      <p:grpSpPr>
        <a:xfrm>
          <a:off x="0" y="0"/>
          <a:ext cx="0" cy="0"/>
          <a:chOff x="0" y="0"/>
          <a:chExt cx="0" cy="0"/>
        </a:xfrm>
      </p:grpSpPr>
      <p:sp>
        <p:nvSpPr>
          <p:cNvPr id="351" name="Shape 351"/>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52" name="Shape 352"/>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Problem solving, critical thinking, organization, time management, and workload management can support your responsiveness to patients and other professionals, which ultimately builds trust. Trust is essential to ensuring open and positive relationships with patients and providers. </a:t>
            </a:r>
            <a:endParaRPr sz="1200" b="0" i="0" u="none" strike="noStrike" cap="none" baseline="0" dirty="0">
              <a:solidFill>
                <a:schemeClr val="dk1"/>
              </a:solidFill>
              <a:latin typeface="Calibri"/>
              <a:ea typeface="Calibri"/>
              <a:cs typeface="Calibri"/>
              <a:sym typeface="Calibri"/>
            </a:endParaRPr>
          </a:p>
        </p:txBody>
      </p:sp>
      <p:sp>
        <p:nvSpPr>
          <p:cNvPr id="353" name="Shape 353"/>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7</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Shape 176"/>
          <p:cNvSpPr>
            <a:spLocks noGrp="1" noRot="1" noChangeAspect="1"/>
          </p:cNvSpPr>
          <p:nvPr>
            <p:ph type="sldImg" idx="2"/>
          </p:nvPr>
        </p:nvSpPr>
        <p:spPr>
          <a:xfrm>
            <a:off x="1181100" y="696913"/>
            <a:ext cx="4648200" cy="348615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177" name="Shape 177"/>
          <p:cNvSpPr txBox="1">
            <a:spLocks noGrp="1"/>
          </p:cNvSpPr>
          <p:nvPr>
            <p:ph type="body" idx="1"/>
          </p:nvPr>
        </p:nvSpPr>
        <p:spPr>
          <a:xfrm>
            <a:off x="701675" y="4416425"/>
            <a:ext cx="5607049" cy="4183063"/>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Patient navigators can borrow from the business and management sciences to be responsive to patients’ needs. Customer responsiveness has been described as “accurately and insightfully giving customers what they need, want or don’t yet know they want and doing so more quickly than anyone else.” Patient navigators can apply this concept by assessing patient needs and developing plans to eliminate barriers. Ask: What does the patient need? How can I help the patient meet the need in a timely manner? By getting to know the patient, patient navigators can also anticipate potential barriers during the course of treatment and develop an action plan to address those as needed. </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Another way that successful businesses are responsive to customers’ needs is by prioritizing inquires based on importance, and passing along those inquiries to the knowledgeable staff member that can best address them quickly.</a:t>
            </a:r>
            <a:r>
              <a:rPr lang="en-US" sz="1200" b="0" i="0" u="none" strike="noStrike" cap="none" baseline="30000" dirty="0">
                <a:solidFill>
                  <a:schemeClr val="dk1"/>
                </a:solidFill>
                <a:latin typeface="Calibri"/>
                <a:ea typeface="Calibri"/>
                <a:cs typeface="Calibri"/>
                <a:sym typeface="Calibri"/>
              </a:rPr>
              <a:t> </a:t>
            </a:r>
            <a:r>
              <a:rPr lang="en-US" sz="1200" b="0" i="0" u="none" strike="noStrike" cap="none" baseline="0" dirty="0">
                <a:solidFill>
                  <a:schemeClr val="dk1"/>
                </a:solidFill>
                <a:latin typeface="Calibri"/>
                <a:ea typeface="Calibri"/>
                <a:cs typeface="Calibri"/>
                <a:sym typeface="Calibri"/>
              </a:rPr>
              <a:t>Patient navigators can prioritize patients’ needs based on severity of the situation and the magnitude of impact of barriers to care. If you can figure out which patient cases are most urgent then you can address the most pressing matters, referring as appropriate to members of the health care team to best meet the needs of the patient.</a:t>
            </a:r>
            <a:r>
              <a:rPr lang="en-US" sz="1200" b="0" i="0" u="none" strike="noStrike" cap="none" baseline="30000" dirty="0">
                <a:solidFill>
                  <a:schemeClr val="dk1"/>
                </a:solidFill>
                <a:latin typeface="Calibri"/>
                <a:ea typeface="Calibri"/>
                <a:cs typeface="Calibri"/>
                <a:sym typeface="Calibri"/>
              </a:rPr>
              <a:t> </a:t>
            </a:r>
            <a:r>
              <a:rPr lang="en-US" sz="1200" b="0" i="0" u="none" strike="noStrike" cap="none" baseline="0" dirty="0">
                <a:solidFill>
                  <a:schemeClr val="dk1"/>
                </a:solidFill>
                <a:latin typeface="Calibri"/>
                <a:ea typeface="Calibri"/>
                <a:cs typeface="Calibri"/>
                <a:sym typeface="Calibri"/>
              </a:rPr>
              <a:t>In business, by understanding your clients’ challenges, you can better plan to meet their long-term needs.</a:t>
            </a:r>
            <a:r>
              <a:rPr lang="en-US" sz="1200" b="0" i="0" u="none" strike="noStrike" cap="none" baseline="30000" dirty="0">
                <a:solidFill>
                  <a:schemeClr val="dk1"/>
                </a:solidFill>
                <a:latin typeface="Calibri"/>
                <a:ea typeface="Calibri"/>
                <a:cs typeface="Calibri"/>
                <a:sym typeface="Calibri"/>
              </a:rPr>
              <a:t> </a:t>
            </a:r>
            <a:r>
              <a:rPr lang="en-US" sz="1200" b="0" i="0" u="none" strike="noStrike" cap="none" baseline="0" dirty="0">
                <a:solidFill>
                  <a:schemeClr val="dk1"/>
                </a:solidFill>
                <a:latin typeface="Calibri"/>
                <a:ea typeface="Calibri"/>
                <a:cs typeface="Calibri"/>
                <a:sym typeface="Calibri"/>
              </a:rPr>
              <a:t>In this same spirit, patient navigators should work to get to know their patients and the challenges they face. By knowing the patient, what’s important to them, and what they perceive to be barriers to care, navigators can implement steps to meet those needs. Strategies for being a responsive navigator include being highly organized, managing your time well, developing problem-solving and critical-thinking skills and managing your workload.</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It is important to keep in mind what you have already learned about active listening. Be sure that when you are assessing patient needs and responding, that you are responding to what the patient has indicated as needs without making assumptions. While you can and should provide patients with information on resources that are available, ultimately, you should take your lead from the patient on what they need. Also remember to focus on those barriers that impact a patient’s progress through the cancer continuum. You cannot and should not take on every burden that a patient might have – to best use your time and help the most patients get through their cancer experience, focus on only those problems and barriers that impact the patient’s ability to access or receive recommended care.</a:t>
            </a:r>
          </a:p>
          <a:p>
            <a:pPr marL="0" marR="0" lvl="0" indent="0" algn="l" rtl="0">
              <a:spcBef>
                <a:spcPts val="0"/>
              </a:spcBef>
              <a:buSzPct val="25000"/>
              <a:buNone/>
            </a:pPr>
            <a:endParaRPr lang="en-US" sz="1200" b="0" i="0" u="none" strike="noStrike" cap="none" baseline="0" dirty="0">
              <a:solidFill>
                <a:schemeClr val="dk1"/>
              </a:solidFill>
              <a:latin typeface="Calibri"/>
              <a:ea typeface="Calibri"/>
              <a:cs typeface="Calibri"/>
              <a:sym typeface="Calibri"/>
            </a:endParaRPr>
          </a:p>
          <a:p>
            <a:pPr marL="0" marR="0" lvl="0" indent="0" algn="l" rtl="0">
              <a:spcBef>
                <a:spcPts val="0"/>
              </a:spcBef>
              <a:buSzPct val="25000"/>
              <a:buNone/>
            </a:pPr>
            <a:r>
              <a:rPr lang="en-US" sz="1200" b="0" i="0" u="none" strike="noStrike" cap="none" baseline="0" dirty="0">
                <a:solidFill>
                  <a:schemeClr val="dk1"/>
                </a:solidFill>
                <a:latin typeface="Calibri"/>
                <a:ea typeface="Calibri"/>
                <a:cs typeface="Calibri"/>
                <a:sym typeface="Calibri"/>
              </a:rPr>
              <a:t>Keep in mind, too, that you will need to be responsive to other health care professionals. </a:t>
            </a:r>
            <a:endParaRPr sz="1200" b="0" i="0" u="none" strike="noStrike" cap="none" baseline="0" dirty="0">
              <a:solidFill>
                <a:schemeClr val="dk1"/>
              </a:solidFill>
              <a:latin typeface="Calibri"/>
              <a:ea typeface="Calibri"/>
              <a:cs typeface="Calibri"/>
              <a:sym typeface="Calibri"/>
            </a:endParaRPr>
          </a:p>
        </p:txBody>
      </p:sp>
      <p:sp>
        <p:nvSpPr>
          <p:cNvPr id="178" name="Shape 178"/>
          <p:cNvSpPr txBox="1">
            <a:spLocks noGrp="1"/>
          </p:cNvSpPr>
          <p:nvPr>
            <p:ph type="sldNum" idx="12"/>
          </p:nvPr>
        </p:nvSpPr>
        <p:spPr>
          <a:xfrm>
            <a:off x="3970337" y="8829675"/>
            <a:ext cx="3038475" cy="465138"/>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US" sz="1200" b="0" i="0" u="none" strike="noStrike" cap="none" baseline="0">
                <a:solidFill>
                  <a:schemeClr val="dk1"/>
                </a:solidFill>
                <a:latin typeface="Calibri"/>
                <a:ea typeface="Calibri"/>
                <a:cs typeface="Calibri"/>
                <a:sym typeface="Calibri"/>
              </a:rPr>
              <a:t>8</a:t>
            </a:fld>
            <a:endParaRPr lang="en-US" sz="1200" b="0" i="0" u="none" strike="noStrike" cap="none" baseline="0" dirty="0">
              <a:solidFill>
                <a:schemeClr val="dk1"/>
              </a:solidFill>
              <a:latin typeface="Calibri"/>
              <a:ea typeface="Calibri"/>
              <a:cs typeface="Calibri"/>
              <a:sym typeface="Calibri"/>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r>
              <a:rPr lang="en-US" sz="1200" baseline="0" dirty="0"/>
              <a:t>Although your focus is on working with patients, navigators also have many administrative duties. These duties may include:</a:t>
            </a:r>
          </a:p>
          <a:p>
            <a:pPr lvl="1"/>
            <a:r>
              <a:rPr lang="en-US" sz="1200" dirty="0"/>
              <a:t>Reaching out to patients via mail, phone or in person</a:t>
            </a:r>
          </a:p>
          <a:p>
            <a:pPr lvl="1"/>
            <a:r>
              <a:rPr lang="en-US" sz="1200" dirty="0"/>
              <a:t>Providing educational information or hosting educational events</a:t>
            </a:r>
          </a:p>
          <a:p>
            <a:pPr lvl="1"/>
            <a:r>
              <a:rPr lang="en-US" sz="1200" dirty="0"/>
              <a:t>Documenting barriers and actions taken to resolve barriers</a:t>
            </a:r>
          </a:p>
          <a:p>
            <a:pPr lvl="1"/>
            <a:r>
              <a:rPr lang="en-US" sz="1200" dirty="0"/>
              <a:t>Providing logistical support such as assisting with screening scheduling and arrangement</a:t>
            </a:r>
          </a:p>
          <a:p>
            <a:pPr lvl="1"/>
            <a:r>
              <a:rPr lang="en-US" sz="1200" dirty="0"/>
              <a:t>Gathering information regarding access to cancer care screenings</a:t>
            </a:r>
          </a:p>
          <a:p>
            <a:pPr lvl="1"/>
            <a:r>
              <a:rPr lang="en-US" sz="1200" dirty="0"/>
              <a:t>Sending mail communication, screening reminders, information packages and educational materials </a:t>
            </a:r>
          </a:p>
          <a:p>
            <a:pPr lvl="1"/>
            <a:r>
              <a:rPr lang="en-US" sz="1200" dirty="0"/>
              <a:t>Placing reminders on patients’ medical charts</a:t>
            </a:r>
          </a:p>
          <a:p>
            <a:pPr lvl="1"/>
            <a:r>
              <a:rPr lang="en-US" sz="1200" dirty="0"/>
              <a:t>Making follow-up phone calls</a:t>
            </a:r>
          </a:p>
          <a:p>
            <a:pPr lvl="1"/>
            <a:endParaRPr lang="en-US" sz="1200" dirty="0"/>
          </a:p>
          <a:p>
            <a:r>
              <a:rPr lang="en-US" sz="1200" dirty="0"/>
              <a:t>You will need to complete these tasks efficiently and</a:t>
            </a:r>
            <a:r>
              <a:rPr lang="en-US" sz="1200" baseline="0" dirty="0"/>
              <a:t> in a responsive manner for your patients. Developing organizational, time management, problem-solving, critical thinking and prioritization skills can be beneficial in completing your duties to meet patient needs.</a:t>
            </a:r>
            <a:endParaRPr lang="en-US" sz="1200" dirty="0"/>
          </a:p>
        </p:txBody>
      </p:sp>
      <p:sp>
        <p:nvSpPr>
          <p:cNvPr id="4" name="Slide Number Placeholder 3"/>
          <p:cNvSpPr>
            <a:spLocks noGrp="1"/>
          </p:cNvSpPr>
          <p:nvPr>
            <p:ph type="sldNum" idx="10"/>
          </p:nvPr>
        </p:nvSpPr>
        <p:spPr/>
        <p:txBody>
          <a:bodyPr/>
          <a:lstStyle/>
          <a:p>
            <a:pPr marL="0" lvl="0" indent="0">
              <a:spcBef>
                <a:spcPts val="0"/>
              </a:spcBef>
              <a:buSzPct val="25000"/>
              <a:buNone/>
            </a:pPr>
            <a:fld id="{00000000-1234-1234-1234-123412341234}" type="slidenum">
              <a:rPr lang="en-US" smtClean="0"/>
              <a:t>9</a:t>
            </a:fld>
            <a:endParaRPr lang="en-US" dirty="0"/>
          </a:p>
        </p:txBody>
      </p:sp>
    </p:spTree>
    <p:extLst>
      <p:ext uri="{BB962C8B-B14F-4D97-AF65-F5344CB8AC3E}">
        <p14:creationId xmlns:p14="http://schemas.microsoft.com/office/powerpoint/2010/main" val="158875218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tags" Target="../tags/tag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1">
    <p:spTree>
      <p:nvGrpSpPr>
        <p:cNvPr id="1" name=""/>
        <p:cNvGrpSpPr/>
        <p:nvPr/>
      </p:nvGrpSpPr>
      <p:grpSpPr>
        <a:xfrm>
          <a:off x="0" y="0"/>
          <a:ext cx="0" cy="0"/>
          <a:chOff x="0" y="0"/>
          <a:chExt cx="0" cy="0"/>
        </a:xfrm>
      </p:grpSpPr>
      <p:pic>
        <p:nvPicPr>
          <p:cNvPr id="3" name="Picture 2" descr="PPT-General7.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5" name="Subtitle 2"/>
          <p:cNvSpPr>
            <a:spLocks noGrp="1"/>
          </p:cNvSpPr>
          <p:nvPr>
            <p:ph type="subTitle" idx="1"/>
          </p:nvPr>
        </p:nvSpPr>
        <p:spPr>
          <a:xfrm>
            <a:off x="2590800" y="3137687"/>
            <a:ext cx="6324599" cy="1752600"/>
          </a:xfrm>
          <a:prstGeom prst="rect">
            <a:avLst/>
          </a:prstGeom>
        </p:spPr>
        <p:txBody>
          <a:bodyPr/>
          <a:lstStyle>
            <a:lvl1pPr marL="0" indent="0" algn="l">
              <a:buNone/>
              <a:defRPr>
                <a:solidFill>
                  <a:srgbClr val="ECE9C6"/>
                </a:solidFill>
                <a:effectLst>
                  <a:outerShdw blurRad="34925" dist="12700" dir="14400000" rotWithShape="0">
                    <a:prstClr val="black">
                      <a:alpha val="21000"/>
                    </a:prstClr>
                  </a:outerShdw>
                </a:effectLst>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9" name="Title 8"/>
          <p:cNvSpPr>
            <a:spLocks noGrp="1"/>
          </p:cNvSpPr>
          <p:nvPr>
            <p:ph type="title"/>
          </p:nvPr>
        </p:nvSpPr>
        <p:spPr>
          <a:xfrm>
            <a:off x="2590800" y="457200"/>
            <a:ext cx="6324599" cy="2514600"/>
          </a:xfrm>
        </p:spPr>
        <p:txBody>
          <a:bodyPr/>
          <a:lstStyle>
            <a:lvl1pPr algn="l">
              <a:defRPr>
                <a:solidFill>
                  <a:schemeClr val="bg1"/>
                </a:solidFill>
              </a:defRPr>
            </a:lvl1pPr>
          </a:lstStyle>
          <a:p>
            <a:r>
              <a:rPr lang="en-US" dirty="0"/>
              <a:t>Click to edit Master title style</a:t>
            </a:r>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640897" y="5858870"/>
            <a:ext cx="3200400" cy="541930"/>
          </a:xfrm>
          <a:prstGeom prst="rect">
            <a:avLst/>
          </a:prstGeom>
        </p:spPr>
      </p:pic>
    </p:spTree>
    <p:extLst>
      <p:ext uri="{BB962C8B-B14F-4D97-AF65-F5344CB8AC3E}">
        <p14:creationId xmlns:p14="http://schemas.microsoft.com/office/powerpoint/2010/main" val="12655148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a:bodyPr>
          <a:lstStyle>
            <a:lvl1pPr algn="l">
              <a:defRPr sz="4000"/>
            </a:lvl1pPr>
          </a:lstStyle>
          <a:p>
            <a:r>
              <a:rPr lang="en-US" dirty="0"/>
              <a:t>Click to edit Master title style</a:t>
            </a:r>
          </a:p>
        </p:txBody>
      </p:sp>
      <p:sp>
        <p:nvSpPr>
          <p:cNvPr id="3" name="Content Placeholder 2"/>
          <p:cNvSpPr>
            <a:spLocks noGrp="1"/>
          </p:cNvSpPr>
          <p:nvPr>
            <p:ph idx="1"/>
            <p:custDataLst>
              <p:tags r:id="rId2"/>
            </p:custDataLst>
          </p:nvPr>
        </p:nvSpPr>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960753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457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1"/>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048326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cSld name="1_Blank">
    <p:spTree>
      <p:nvGrpSpPr>
        <p:cNvPr id="1" name=""/>
        <p:cNvGrpSpPr/>
        <p:nvPr/>
      </p:nvGrpSpPr>
      <p:grpSpPr>
        <a:xfrm>
          <a:off x="0" y="0"/>
          <a:ext cx="0" cy="0"/>
          <a:chOff x="0" y="0"/>
          <a:chExt cx="0" cy="0"/>
        </a:xfrm>
      </p:grpSpPr>
      <p:sp>
        <p:nvSpPr>
          <p:cNvPr id="7" name="Rectangle 2"/>
          <p:cNvSpPr>
            <a:spLocks noGrp="1" noChangeArrowheads="1"/>
          </p:cNvSpPr>
          <p:nvPr>
            <p:ph type="title"/>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8" name="Content Placeholder 2"/>
          <p:cNvSpPr>
            <a:spLocks noGrp="1"/>
          </p:cNvSpPr>
          <p:nvPr>
            <p:ph idx="1"/>
          </p:nvPr>
        </p:nvSpPr>
        <p:spPr>
          <a:xfrm>
            <a:off x="457200" y="1600201"/>
            <a:ext cx="82296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09567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25"/>
        <p:cNvGrpSpPr/>
        <p:nvPr/>
      </p:nvGrpSpPr>
      <p:grpSpPr>
        <a:xfrm>
          <a:off x="0" y="0"/>
          <a:ext cx="0" cy="0"/>
          <a:chOff x="0" y="0"/>
          <a:chExt cx="0" cy="0"/>
        </a:xfrm>
      </p:grpSpPr>
      <p:pic>
        <p:nvPicPr>
          <p:cNvPr id="26" name="Shape 26"/>
          <p:cNvPicPr preferRelativeResize="0"/>
          <p:nvPr/>
        </p:nvPicPr>
        <p:blipFill rotWithShape="1">
          <a:blip r:embed="rId2">
            <a:alphaModFix/>
          </a:blip>
          <a:srcRect/>
          <a:stretch/>
        </p:blipFill>
        <p:spPr>
          <a:xfrm>
            <a:off x="0" y="-19050"/>
            <a:ext cx="9144000" cy="323850"/>
          </a:xfrm>
          <a:prstGeom prst="rect">
            <a:avLst/>
          </a:prstGeom>
          <a:noFill/>
          <a:ln>
            <a:noFill/>
          </a:ln>
        </p:spPr>
      </p:pic>
      <p:sp>
        <p:nvSpPr>
          <p:cNvPr id="27" name="Shape 27"/>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8" name="Shape 28"/>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29" name="Shape 29"/>
          <p:cNvSpPr txBox="1">
            <a:spLocks noGrp="1"/>
          </p:cNvSpPr>
          <p:nvPr>
            <p:ph type="ftr" idx="11"/>
          </p:nvPr>
        </p:nvSpPr>
        <p:spPr>
          <a:xfrm>
            <a:off x="457200" y="6248400"/>
            <a:ext cx="2895600" cy="476249"/>
          </a:xfrm>
          <a:prstGeom prst="rect">
            <a:avLst/>
          </a:prstGeom>
          <a:noFill/>
          <a:ln>
            <a:noFill/>
          </a:ln>
        </p:spPr>
        <p:txBody>
          <a:bodyPr lIns="91425" tIns="91425" rIns="91425" bIns="91425" anchor="t"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dirty="0"/>
          </a:p>
        </p:txBody>
      </p:sp>
      <p:sp>
        <p:nvSpPr>
          <p:cNvPr id="30" name="Shape 30"/>
          <p:cNvSpPr txBox="1">
            <a:spLocks noGrp="1"/>
          </p:cNvSpPr>
          <p:nvPr>
            <p:ph type="sldNum" idx="12"/>
          </p:nvPr>
        </p:nvSpPr>
        <p:spPr>
          <a:xfrm>
            <a:off x="8458200" y="6381750"/>
            <a:ext cx="685799" cy="476249"/>
          </a:xfrm>
          <a:prstGeom prst="rect">
            <a:avLst/>
          </a:prstGeom>
          <a:noFill/>
          <a:ln>
            <a:noFill/>
          </a:ln>
        </p:spPr>
        <p:txBody>
          <a:bodyPr lIns="91425" tIns="45700" rIns="91425" bIns="45700" anchor="t" anchorCtr="0">
            <a:noAutofit/>
          </a:bodyPr>
          <a:lstStyle>
            <a:lvl1pPr marL="0" marR="0" indent="0" algn="ctr" rtl="0">
              <a:spcBef>
                <a:spcPts val="0"/>
              </a:spcBef>
              <a:buNone/>
              <a:defRPr sz="1400" b="1" i="0" u="none" strike="noStrike" cap="none" baseline="0">
                <a:solidFill>
                  <a:schemeClr val="dk1"/>
                </a:solidFill>
                <a:latin typeface="Arial"/>
                <a:ea typeface="Arial"/>
                <a:cs typeface="Arial"/>
                <a:sym typeface="Arial"/>
              </a:defRPr>
            </a:lvl1pPr>
          </a:lstStyle>
          <a:p>
            <a:pPr marL="0" lvl="0" indent="0">
              <a:spcBef>
                <a:spcPts val="0"/>
              </a:spcBef>
              <a:buSzPct val="25000"/>
              <a:buNone/>
            </a:pPr>
            <a:fld id="{00000000-1234-1234-1234-123412341234}" type="slidenum">
              <a:rPr lang="en-US"/>
              <a:t>‹#›</a:t>
            </a:fld>
            <a:endParaRPr lang="en-US" dirty="0"/>
          </a:p>
        </p:txBody>
      </p:sp>
    </p:spTree>
    <p:extLst>
      <p:ext uri="{BB962C8B-B14F-4D97-AF65-F5344CB8AC3E}">
        <p14:creationId xmlns:p14="http://schemas.microsoft.com/office/powerpoint/2010/main" val="170824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tags" Target="../tags/tag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3.png"/><Relationship Id="rId5" Type="http://schemas.openxmlformats.org/officeDocument/2006/relationships/slideLayout" Target="../slideLayouts/slideLayout5.xml"/><Relationship Id="rId10"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9" name="Picture 8" descr="PPT-General6.jpg"/>
          <p:cNvPicPr>
            <a:picLocks noChangeAspect="1"/>
          </p:cNvPicPr>
          <p:nvPr userDrawn="1"/>
        </p:nvPicPr>
        <p:blipFill rotWithShape="1">
          <a:blip r:embed="rId9" cstate="print">
            <a:extLst>
              <a:ext uri="{28A0092B-C50C-407E-A947-70E740481C1C}">
                <a14:useLocalDpi xmlns:a14="http://schemas.microsoft.com/office/drawing/2010/main" val="0"/>
              </a:ext>
            </a:extLst>
          </a:blip>
          <a:srcRect r="50039"/>
          <a:stretch/>
        </p:blipFill>
        <p:spPr>
          <a:xfrm>
            <a:off x="4572000" y="-66429"/>
            <a:ext cx="4663440" cy="7000629"/>
          </a:xfrm>
          <a:prstGeom prst="rect">
            <a:avLst/>
          </a:prstGeom>
        </p:spPr>
      </p:pic>
      <p:pic>
        <p:nvPicPr>
          <p:cNvPr id="8" name="Picture 7" descr="PPT-General6.jpg"/>
          <p:cNvPicPr>
            <a:picLocks noChangeAspect="1"/>
          </p:cNvPicPr>
          <p:nvPr userDrawn="1"/>
        </p:nvPicPr>
        <p:blipFill rotWithShape="1">
          <a:blip r:embed="rId9" cstate="print">
            <a:extLst>
              <a:ext uri="{28A0092B-C50C-407E-A947-70E740481C1C}">
                <a14:useLocalDpi xmlns:a14="http://schemas.microsoft.com/office/drawing/2010/main" val="0"/>
              </a:ext>
            </a:extLst>
          </a:blip>
          <a:srcRect r="50039"/>
          <a:stretch/>
        </p:blipFill>
        <p:spPr>
          <a:xfrm>
            <a:off x="0" y="-66429"/>
            <a:ext cx="4663440" cy="7000629"/>
          </a:xfrm>
          <a:prstGeom prst="rect">
            <a:avLst/>
          </a:prstGeom>
        </p:spPr>
      </p:pic>
      <p:sp>
        <p:nvSpPr>
          <p:cNvPr id="1026" name="Rectangle 2"/>
          <p:cNvSpPr>
            <a:spLocks noGrp="1" noChangeArrowheads="1"/>
          </p:cNvSpPr>
          <p:nvPr>
            <p:ph type="title"/>
            <p:custDataLst>
              <p:tags r:id="rId7"/>
            </p:custDataLst>
          </p:nvPr>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rgbClr val="0C52B8"/>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normAutofit/>
          </a:bodyPr>
          <a:lstStyle/>
          <a:p>
            <a:pPr lvl="0"/>
            <a:r>
              <a:rPr lang="en-US" dirty="0"/>
              <a:t>Click to edit Master title style</a:t>
            </a:r>
          </a:p>
        </p:txBody>
      </p:sp>
      <p:sp>
        <p:nvSpPr>
          <p:cNvPr id="1027" name="Rectangle 3"/>
          <p:cNvSpPr>
            <a:spLocks noGrp="1" noChangeArrowheads="1"/>
          </p:cNvSpPr>
          <p:nvPr>
            <p:ph type="body" idx="1"/>
            <p:custDataLst>
              <p:tags r:id="rId8"/>
            </p:custDataLst>
          </p:nvPr>
        </p:nvSpPr>
        <p:spPr bwMode="auto">
          <a:xfrm>
            <a:off x="457200" y="1600201"/>
            <a:ext cx="8229600" cy="3810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11" name="Picture 10"/>
          <p:cNvPicPr>
            <a:picLocks noChangeAspect="1"/>
          </p:cNvPicPr>
          <p:nvPr userDrawn="1"/>
        </p:nvPicPr>
        <p:blipFill>
          <a:blip r:embed="rId10" cstate="print">
            <a:extLst>
              <a:ext uri="{28A0092B-C50C-407E-A947-70E740481C1C}">
                <a14:useLocalDpi xmlns:a14="http://schemas.microsoft.com/office/drawing/2010/main" val="0"/>
              </a:ext>
            </a:extLst>
          </a:blip>
          <a:stretch>
            <a:fillRect/>
          </a:stretch>
        </p:blipFill>
        <p:spPr>
          <a:xfrm>
            <a:off x="5636004" y="5840274"/>
            <a:ext cx="3200400" cy="541932"/>
          </a:xfrm>
          <a:prstGeom prst="rect">
            <a:avLst/>
          </a:prstGeom>
        </p:spPr>
      </p:pic>
      <p:pic>
        <p:nvPicPr>
          <p:cNvPr id="3" name="Picture 2"/>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381000" y="5745480"/>
            <a:ext cx="960421" cy="731520"/>
          </a:xfrm>
          <a:prstGeom prst="rect">
            <a:avLst/>
          </a:prstGeom>
        </p:spPr>
      </p:pic>
    </p:spTree>
    <p:extLst>
      <p:ext uri="{BB962C8B-B14F-4D97-AF65-F5344CB8AC3E}">
        <p14:creationId xmlns:p14="http://schemas.microsoft.com/office/powerpoint/2010/main" val="3174618205"/>
      </p:ext>
    </p:extLst>
  </p:cSld>
  <p:clrMap bg1="lt1" tx1="dk1" bg2="lt2" tx2="dk2" accent1="accent1" accent2="accent2" accent3="accent3" accent4="accent4" accent5="accent5" accent6="accent6" hlink="hlink" folHlink="folHlink"/>
  <p:sldLayoutIdLst>
    <p:sldLayoutId id="2147483721" r:id="rId1"/>
    <p:sldLayoutId id="2147483708" r:id="rId2"/>
    <p:sldLayoutId id="2147483710" r:id="rId3"/>
    <p:sldLayoutId id="2147483718" r:id="rId4"/>
    <p:sldLayoutId id="2147483722" r:id="rId5"/>
  </p:sldLayoutIdLst>
  <p:txStyles>
    <p:titleStyle>
      <a:lvl1pPr algn="ctr" rtl="0" eaLnBrk="0" fontAlgn="base" hangingPunct="0">
        <a:spcBef>
          <a:spcPct val="0"/>
        </a:spcBef>
        <a:spcAft>
          <a:spcPct val="0"/>
        </a:spcAft>
        <a:defRPr sz="4400" b="1">
          <a:solidFill>
            <a:schemeClr val="tx1">
              <a:lumMod val="75000"/>
              <a:lumOff val="25000"/>
            </a:schemeClr>
          </a:solidFill>
          <a:latin typeface="Arial" panose="020B0604020202020204" pitchFamily="34" charset="0"/>
          <a:ea typeface="+mj-ea"/>
          <a:cs typeface="Arial" panose="020B0604020202020204" pitchFamily="34" charset="0"/>
        </a:defRPr>
      </a:lvl1pPr>
      <a:lvl2pPr algn="ctr" rtl="0" eaLnBrk="0" fontAlgn="base" hangingPunct="0">
        <a:spcBef>
          <a:spcPct val="0"/>
        </a:spcBef>
        <a:spcAft>
          <a:spcPct val="0"/>
        </a:spcAft>
        <a:defRPr sz="3600">
          <a:solidFill>
            <a:srgbClr val="365F91"/>
          </a:solidFill>
          <a:latin typeface="Trebuchet MS" pitchFamily="34" charset="0"/>
        </a:defRPr>
      </a:lvl2pPr>
      <a:lvl3pPr algn="ctr" rtl="0" eaLnBrk="0" fontAlgn="base" hangingPunct="0">
        <a:spcBef>
          <a:spcPct val="0"/>
        </a:spcBef>
        <a:spcAft>
          <a:spcPct val="0"/>
        </a:spcAft>
        <a:defRPr sz="3600">
          <a:solidFill>
            <a:srgbClr val="365F91"/>
          </a:solidFill>
          <a:latin typeface="Trebuchet MS" pitchFamily="34" charset="0"/>
        </a:defRPr>
      </a:lvl3pPr>
      <a:lvl4pPr algn="ctr" rtl="0" eaLnBrk="0" fontAlgn="base" hangingPunct="0">
        <a:spcBef>
          <a:spcPct val="0"/>
        </a:spcBef>
        <a:spcAft>
          <a:spcPct val="0"/>
        </a:spcAft>
        <a:defRPr sz="3600">
          <a:solidFill>
            <a:srgbClr val="365F91"/>
          </a:solidFill>
          <a:latin typeface="Trebuchet MS" pitchFamily="34" charset="0"/>
        </a:defRPr>
      </a:lvl4pPr>
      <a:lvl5pPr algn="ctr" rtl="0" eaLnBrk="0" fontAlgn="base" hangingPunct="0">
        <a:spcBef>
          <a:spcPct val="0"/>
        </a:spcBef>
        <a:spcAft>
          <a:spcPct val="0"/>
        </a:spcAft>
        <a:defRPr sz="3600">
          <a:solidFill>
            <a:srgbClr val="365F91"/>
          </a:solidFill>
          <a:latin typeface="Trebuchet MS" pitchFamily="34" charset="0"/>
        </a:defRPr>
      </a:lvl5pPr>
      <a:lvl6pPr marL="457200" algn="ctr" rtl="0" fontAlgn="base">
        <a:spcBef>
          <a:spcPct val="0"/>
        </a:spcBef>
        <a:spcAft>
          <a:spcPct val="0"/>
        </a:spcAft>
        <a:defRPr sz="4400">
          <a:solidFill>
            <a:srgbClr val="365F91"/>
          </a:solidFill>
          <a:latin typeface="Arial" charset="0"/>
        </a:defRPr>
      </a:lvl6pPr>
      <a:lvl7pPr marL="914400" algn="ctr" rtl="0" fontAlgn="base">
        <a:spcBef>
          <a:spcPct val="0"/>
        </a:spcBef>
        <a:spcAft>
          <a:spcPct val="0"/>
        </a:spcAft>
        <a:defRPr sz="4400">
          <a:solidFill>
            <a:srgbClr val="365F91"/>
          </a:solidFill>
          <a:latin typeface="Arial" charset="0"/>
        </a:defRPr>
      </a:lvl7pPr>
      <a:lvl8pPr marL="1371600" algn="ctr" rtl="0" fontAlgn="base">
        <a:spcBef>
          <a:spcPct val="0"/>
        </a:spcBef>
        <a:spcAft>
          <a:spcPct val="0"/>
        </a:spcAft>
        <a:defRPr sz="4400">
          <a:solidFill>
            <a:srgbClr val="365F91"/>
          </a:solidFill>
          <a:latin typeface="Arial" charset="0"/>
        </a:defRPr>
      </a:lvl8pPr>
      <a:lvl9pPr marL="1828800" algn="ctr" rtl="0" fontAlgn="base">
        <a:spcBef>
          <a:spcPct val="0"/>
        </a:spcBef>
        <a:spcAft>
          <a:spcPct val="0"/>
        </a:spcAft>
        <a:defRPr sz="4400">
          <a:solidFill>
            <a:srgbClr val="365F9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lumMod val="75000"/>
              <a:lumOff val="25000"/>
            </a:schemeClr>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lumMod val="75000"/>
              <a:lumOff val="25000"/>
            </a:schemeClr>
          </a:solidFill>
          <a:latin typeface="+mn-lt"/>
        </a:defRPr>
      </a:lvl2pPr>
      <a:lvl3pPr marL="1143000" indent="-228600" algn="l" rtl="0" eaLnBrk="0" fontAlgn="base" hangingPunct="0">
        <a:spcBef>
          <a:spcPct val="20000"/>
        </a:spcBef>
        <a:spcAft>
          <a:spcPct val="0"/>
        </a:spcAft>
        <a:buChar char="•"/>
        <a:defRPr sz="2400">
          <a:solidFill>
            <a:schemeClr val="tx1">
              <a:lumMod val="75000"/>
              <a:lumOff val="25000"/>
            </a:schemeClr>
          </a:solidFill>
          <a:latin typeface="+mn-lt"/>
        </a:defRPr>
      </a:lvl3pPr>
      <a:lvl4pPr marL="1600200" indent="-228600" algn="l" rtl="0" eaLnBrk="0" fontAlgn="base" hangingPunct="0">
        <a:spcBef>
          <a:spcPct val="20000"/>
        </a:spcBef>
        <a:spcAft>
          <a:spcPct val="0"/>
        </a:spcAft>
        <a:buChar char="–"/>
        <a:defRPr sz="2000">
          <a:solidFill>
            <a:schemeClr val="tx1">
              <a:lumMod val="75000"/>
              <a:lumOff val="25000"/>
            </a:schemeClr>
          </a:solidFill>
          <a:latin typeface="+mn-lt"/>
        </a:defRPr>
      </a:lvl4pPr>
      <a:lvl5pPr marL="2057400" indent="-228600" algn="l" rtl="0" eaLnBrk="0" fontAlgn="base" hangingPunct="0">
        <a:spcBef>
          <a:spcPct val="20000"/>
        </a:spcBef>
        <a:spcAft>
          <a:spcPct val="0"/>
        </a:spcAft>
        <a:buChar char="»"/>
        <a:defRPr sz="2000">
          <a:solidFill>
            <a:schemeClr val="tx1">
              <a:lumMod val="75000"/>
              <a:lumOff val="25000"/>
            </a:schemeClr>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inc.com/kevin-daum/8-things-really-efficient-people-do.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www.inc.com/kevin-daum/8-things-really-efficient-people-do.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2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hyperlink" Target="https://smhs.gwu.edu/cancercontroltap/sites/cancercontroltap/files/TEAM%20Patient%20Cards%20(English)%20FINAL1.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smhs.gwu.edu/gwci/BarriersTool" TargetMode="Externa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26.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s://cancercenter.gwu.edu/" TargetMode="External"/><Relationship Id="rId2" Type="http://schemas.openxmlformats.org/officeDocument/2006/relationships/hyperlink" Target="https://twitter.com/GWCancer" TargetMode="External"/><Relationship Id="rId1" Type="http://schemas.openxmlformats.org/officeDocument/2006/relationships/slideLayout" Target="../slideLayouts/slideLayout2.xml"/><Relationship Id="rId5" Type="http://schemas.openxmlformats.org/officeDocument/2006/relationships/hyperlink" Target="https://visitor.r20.constantcontact.com/manage/optin?v=001lLYlTIgswvK7TYd6aWfL4B6oWyhgywjtkMEmrvakuFwlJ0D8f2eKV6iMgu-GDGGkmGLxZDEweOtrnd57Rbz8YI8Tpbdsd1C1MR9BiAENfKY%3D" TargetMode="External"/><Relationship Id="rId4" Type="http://schemas.openxmlformats.org/officeDocument/2006/relationships/hyperlink" Target="https://visitor.r20.constantcontact.com/manage/optin?v=001lLYlTIgswvK7TYd6aWfL4Acy3Z0lNH2hCHbXC5wQHFOW5Fs64pTWI5uwpBAhqT_mQpHyRczMmUY-zUxoqnCu-cI2TYYzOIhcUyEKWdyB9zw%3D"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allbusiness.chron.com/customer-responsiveness-31487.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0800" y="430306"/>
            <a:ext cx="6324599" cy="2514600"/>
          </a:xfrm>
        </p:spPr>
        <p:txBody>
          <a:bodyPr>
            <a:normAutofit/>
          </a:bodyPr>
          <a:lstStyle/>
          <a:p>
            <a:r>
              <a:rPr lang="en-US" b="0" dirty="0">
                <a:latin typeface="+mj-lt"/>
                <a:ea typeface="Trebuchet MS"/>
                <a:cs typeface="Trebuchet MS"/>
                <a:sym typeface="Trebuchet MS"/>
              </a:rPr>
              <a:t>Lesson 1: Practicing Efficiently and Effectively</a:t>
            </a:r>
            <a:endParaRPr lang="en-US" b="0" dirty="0">
              <a:latin typeface="+mj-lt"/>
            </a:endParaRPr>
          </a:p>
        </p:txBody>
      </p:sp>
      <p:sp>
        <p:nvSpPr>
          <p:cNvPr id="38915" name="Subtitle 1"/>
          <p:cNvSpPr>
            <a:spLocks noGrp="1"/>
          </p:cNvSpPr>
          <p:nvPr>
            <p:ph type="subTitle" idx="1"/>
          </p:nvPr>
        </p:nvSpPr>
        <p:spPr>
          <a:xfrm>
            <a:off x="1828800" y="3036795"/>
            <a:ext cx="7086599" cy="1752600"/>
          </a:xfrm>
        </p:spPr>
        <p:txBody>
          <a:bodyPr/>
          <a:lstStyle/>
          <a:p>
            <a:pPr lvl="0">
              <a:spcBef>
                <a:spcPts val="1000"/>
              </a:spcBef>
              <a:spcAft>
                <a:spcPts val="1000"/>
              </a:spcAft>
              <a:buSzPct val="25000"/>
            </a:pPr>
            <a:r>
              <a:rPr lang="en-US" dirty="0">
                <a:solidFill>
                  <a:schemeClr val="bg1"/>
                </a:solidFill>
                <a:latin typeface="+mn-lt"/>
                <a:ea typeface="Times New Roman"/>
                <a:cs typeface="Times New Roman"/>
                <a:sym typeface="Times New Roman"/>
              </a:rPr>
              <a:t>Module 7: Enhancing Practice</a:t>
            </a:r>
          </a:p>
          <a:p>
            <a:pPr lvl="0">
              <a:spcBef>
                <a:spcPts val="1000"/>
              </a:spcBef>
              <a:spcAft>
                <a:spcPts val="1000"/>
              </a:spcAft>
              <a:buSzPct val="25000"/>
            </a:pPr>
            <a:r>
              <a:rPr lang="en-US" dirty="0">
                <a:solidFill>
                  <a:schemeClr val="bg1"/>
                </a:solidFill>
                <a:latin typeface="+mn-lt"/>
                <a:ea typeface="Times New Roman"/>
                <a:cs typeface="Times New Roman"/>
                <a:sym typeface="Times New Roman"/>
              </a:rPr>
              <a:t>Oncology Patient Navigator Training: The Fundamentals</a:t>
            </a:r>
          </a:p>
          <a:p>
            <a:pPr eaLnBrk="1" hangingPunct="1"/>
            <a:endParaRPr lang="en-US" altLang="en-US" dirty="0">
              <a:solidFill>
                <a:schemeClr val="bg1"/>
              </a:solidFill>
            </a:endParaRPr>
          </a:p>
        </p:txBody>
      </p:sp>
    </p:spTree>
    <p:extLst>
      <p:ext uri="{BB962C8B-B14F-4D97-AF65-F5344CB8AC3E}">
        <p14:creationId xmlns:p14="http://schemas.microsoft.com/office/powerpoint/2010/main" val="3484391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Organizational Skills</a:t>
            </a:r>
          </a:p>
        </p:txBody>
      </p:sp>
      <p:sp>
        <p:nvSpPr>
          <p:cNvPr id="15" name="Shape 183"/>
          <p:cNvSpPr txBox="1"/>
          <p:nvPr/>
        </p:nvSpPr>
        <p:spPr>
          <a:xfrm>
            <a:off x="3270283" y="1796275"/>
            <a:ext cx="2444717" cy="1476430"/>
          </a:xfrm>
          <a:prstGeom prst="rect">
            <a:avLst/>
          </a:prstGeom>
          <a:solidFill>
            <a:srgbClr val="033B57"/>
          </a:solidFill>
          <a:ln>
            <a:noFill/>
          </a:ln>
        </p:spPr>
        <p:txBody>
          <a:bodyPr lIns="110475" tIns="110475" rIns="110475" bIns="110475" anchor="ctr" anchorCtr="0">
            <a:noAutofit/>
          </a:bodyPr>
          <a:lstStyle/>
          <a:p>
            <a:pPr marL="0" marR="0" lvl="0" indent="0" algn="ctr" rtl="0">
              <a:lnSpc>
                <a:spcPct val="90000"/>
              </a:lnSpc>
              <a:spcBef>
                <a:spcPts val="0"/>
              </a:spcBef>
              <a:spcAft>
                <a:spcPts val="1015"/>
              </a:spcAft>
              <a:buSzPct val="25000"/>
              <a:buNone/>
            </a:pPr>
            <a:r>
              <a:rPr lang="en-US" sz="2900" b="0" i="0" u="none" strike="noStrike" cap="none" baseline="0" dirty="0">
                <a:solidFill>
                  <a:schemeClr val="bg1"/>
                </a:solidFill>
                <a:latin typeface="Arial"/>
                <a:ea typeface="Arial"/>
                <a:cs typeface="Arial"/>
                <a:sym typeface="Arial"/>
              </a:rPr>
              <a:t>Prioritize</a:t>
            </a:r>
          </a:p>
        </p:txBody>
      </p:sp>
      <p:grpSp>
        <p:nvGrpSpPr>
          <p:cNvPr id="181" name="Shape 181" descr="To operate more efficiently, patient navigators should consider adopting the following habits to improve organization skills: &#10;Avoid multi-tasking;&#10;Prioritize;&#10;Delegate;&#10;Communicate appropriately;&#10;Be organized; &#10;Plan your projects."/>
          <p:cNvGrpSpPr/>
          <p:nvPr/>
        </p:nvGrpSpPr>
        <p:grpSpPr>
          <a:xfrm>
            <a:off x="492761" y="1796274"/>
            <a:ext cx="7965440" cy="3217161"/>
            <a:chOff x="-2" y="591343"/>
            <a:chExt cx="8324851" cy="3362324"/>
          </a:xfrm>
          <a:solidFill>
            <a:srgbClr val="033B57"/>
          </a:solidFill>
        </p:grpSpPr>
        <p:sp>
          <p:nvSpPr>
            <p:cNvPr id="182" name="Shape 182"/>
            <p:cNvSpPr/>
            <p:nvPr/>
          </p:nvSpPr>
          <p:spPr>
            <a:xfrm>
              <a:off x="0" y="591343"/>
              <a:ext cx="2571749" cy="1543049"/>
            </a:xfrm>
            <a:prstGeom prst="rect">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83" name="Shape 183"/>
            <p:cNvSpPr txBox="1"/>
            <p:nvPr/>
          </p:nvSpPr>
          <p:spPr>
            <a:xfrm>
              <a:off x="0" y="591343"/>
              <a:ext cx="2571749" cy="1543049"/>
            </a:xfrm>
            <a:prstGeom prst="rect">
              <a:avLst/>
            </a:prstGeom>
            <a:grpFill/>
            <a:ln>
              <a:noFill/>
            </a:ln>
          </p:spPr>
          <p:txBody>
            <a:bodyPr lIns="110475" tIns="110475" rIns="110475" bIns="110475" anchor="ctr" anchorCtr="0">
              <a:noAutofit/>
            </a:bodyPr>
            <a:lstStyle/>
            <a:p>
              <a:pPr marL="0" marR="0" lvl="0" indent="0" algn="ctr" rtl="0">
                <a:lnSpc>
                  <a:spcPct val="90000"/>
                </a:lnSpc>
                <a:spcBef>
                  <a:spcPts val="0"/>
                </a:spcBef>
                <a:spcAft>
                  <a:spcPts val="1015"/>
                </a:spcAft>
                <a:buSzPct val="25000"/>
                <a:buNone/>
              </a:pPr>
              <a:r>
                <a:rPr lang="en-US" sz="2900" b="0" i="0" u="none" strike="noStrike" cap="none" baseline="0" dirty="0">
                  <a:solidFill>
                    <a:schemeClr val="bg1"/>
                  </a:solidFill>
                  <a:latin typeface="Arial"/>
                  <a:ea typeface="Arial"/>
                  <a:cs typeface="Arial"/>
                  <a:sym typeface="Arial"/>
                </a:rPr>
                <a:t>Avoid multi-tasking</a:t>
              </a:r>
            </a:p>
          </p:txBody>
        </p:sp>
        <p:sp>
          <p:nvSpPr>
            <p:cNvPr id="185" name="Shape 185"/>
            <p:cNvSpPr txBox="1"/>
            <p:nvPr/>
          </p:nvSpPr>
          <p:spPr>
            <a:xfrm>
              <a:off x="5739130" y="597923"/>
              <a:ext cx="2571749" cy="1543049"/>
            </a:xfrm>
            <a:prstGeom prst="rect">
              <a:avLst/>
            </a:prstGeom>
            <a:grpFill/>
            <a:ln>
              <a:noFill/>
            </a:ln>
          </p:spPr>
          <p:txBody>
            <a:bodyPr lIns="110475" tIns="110475" rIns="110475" bIns="110475" anchor="ctr" anchorCtr="0">
              <a:noAutofit/>
            </a:bodyPr>
            <a:lstStyle/>
            <a:p>
              <a:pPr marL="0" marR="0" lvl="0" indent="0" algn="ctr" rtl="0">
                <a:lnSpc>
                  <a:spcPct val="90000"/>
                </a:lnSpc>
                <a:spcBef>
                  <a:spcPts val="0"/>
                </a:spcBef>
                <a:spcAft>
                  <a:spcPts val="1015"/>
                </a:spcAft>
                <a:buSzPct val="25000"/>
                <a:buNone/>
              </a:pPr>
              <a:r>
                <a:rPr lang="en-US" sz="2900" b="0" i="0" u="none" strike="noStrike" cap="none" baseline="0" dirty="0">
                  <a:solidFill>
                    <a:schemeClr val="bg1"/>
                  </a:solidFill>
                  <a:latin typeface="Arial"/>
                  <a:ea typeface="Arial"/>
                  <a:cs typeface="Arial"/>
                  <a:sym typeface="Arial"/>
                </a:rPr>
                <a:t>Delegate</a:t>
              </a:r>
            </a:p>
          </p:txBody>
        </p:sp>
        <p:sp>
          <p:nvSpPr>
            <p:cNvPr id="186" name="Shape 186"/>
            <p:cNvSpPr/>
            <p:nvPr/>
          </p:nvSpPr>
          <p:spPr>
            <a:xfrm>
              <a:off x="-2" y="2372516"/>
              <a:ext cx="2571749" cy="1543049"/>
            </a:xfrm>
            <a:prstGeom prst="rect">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87" name="Shape 187"/>
            <p:cNvSpPr txBox="1"/>
            <p:nvPr/>
          </p:nvSpPr>
          <p:spPr>
            <a:xfrm>
              <a:off x="-1" y="2372517"/>
              <a:ext cx="2571749" cy="1543049"/>
            </a:xfrm>
            <a:prstGeom prst="rect">
              <a:avLst/>
            </a:prstGeom>
            <a:grpFill/>
            <a:ln>
              <a:noFill/>
            </a:ln>
          </p:spPr>
          <p:txBody>
            <a:bodyPr lIns="110475" tIns="110475" rIns="110475" bIns="110475" anchor="ctr" anchorCtr="0">
              <a:noAutofit/>
            </a:bodyPr>
            <a:lstStyle/>
            <a:p>
              <a:pPr marL="0" marR="0" lvl="0" indent="0" algn="ctr" rtl="0">
                <a:lnSpc>
                  <a:spcPct val="90000"/>
                </a:lnSpc>
                <a:spcBef>
                  <a:spcPts val="0"/>
                </a:spcBef>
                <a:spcAft>
                  <a:spcPts val="1015"/>
                </a:spcAft>
                <a:buSzPct val="25000"/>
                <a:buNone/>
              </a:pPr>
              <a:r>
                <a:rPr lang="en-US" sz="2800" b="0" i="0" u="none" strike="noStrike" cap="none" baseline="0" dirty="0">
                  <a:solidFill>
                    <a:schemeClr val="bg1"/>
                  </a:solidFill>
                  <a:latin typeface="Arial"/>
                  <a:ea typeface="Arial"/>
                  <a:cs typeface="Arial"/>
                  <a:sym typeface="Arial"/>
                </a:rPr>
                <a:t>Communicate appropriately</a:t>
              </a:r>
            </a:p>
          </p:txBody>
        </p:sp>
        <p:sp>
          <p:nvSpPr>
            <p:cNvPr id="189" name="Shape 189"/>
            <p:cNvSpPr txBox="1"/>
            <p:nvPr/>
          </p:nvSpPr>
          <p:spPr>
            <a:xfrm>
              <a:off x="2869564" y="2401387"/>
              <a:ext cx="2571749" cy="1543049"/>
            </a:xfrm>
            <a:prstGeom prst="rect">
              <a:avLst/>
            </a:prstGeom>
            <a:grpFill/>
            <a:ln>
              <a:noFill/>
            </a:ln>
          </p:spPr>
          <p:txBody>
            <a:bodyPr lIns="110475" tIns="110475" rIns="110475" bIns="110475" anchor="ctr" anchorCtr="0">
              <a:noAutofit/>
            </a:bodyPr>
            <a:lstStyle/>
            <a:p>
              <a:pPr marL="0" marR="0" lvl="0" indent="0" algn="ctr" rtl="0">
                <a:lnSpc>
                  <a:spcPct val="90000"/>
                </a:lnSpc>
                <a:spcBef>
                  <a:spcPts val="0"/>
                </a:spcBef>
                <a:spcAft>
                  <a:spcPts val="1015"/>
                </a:spcAft>
                <a:buSzPct val="25000"/>
                <a:buNone/>
              </a:pPr>
              <a:r>
                <a:rPr lang="en-US" sz="2900" b="0" i="0" u="none" strike="noStrike" cap="none" baseline="0" dirty="0">
                  <a:solidFill>
                    <a:schemeClr val="bg1"/>
                  </a:solidFill>
                  <a:latin typeface="Arial"/>
                  <a:ea typeface="Arial"/>
                  <a:cs typeface="Arial"/>
                  <a:sym typeface="Arial"/>
                </a:rPr>
                <a:t>Be organized</a:t>
              </a:r>
            </a:p>
          </p:txBody>
        </p:sp>
        <p:sp>
          <p:nvSpPr>
            <p:cNvPr id="190" name="Shape 190"/>
            <p:cNvSpPr/>
            <p:nvPr/>
          </p:nvSpPr>
          <p:spPr>
            <a:xfrm>
              <a:off x="5753100" y="2391568"/>
              <a:ext cx="2571749" cy="1543049"/>
            </a:xfrm>
            <a:prstGeom prst="rect">
              <a:avLst/>
            </a:prstGeom>
            <a:grp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91" name="Shape 191"/>
            <p:cNvSpPr txBox="1"/>
            <p:nvPr/>
          </p:nvSpPr>
          <p:spPr>
            <a:xfrm>
              <a:off x="5753100" y="2410618"/>
              <a:ext cx="2571749" cy="1543049"/>
            </a:xfrm>
            <a:prstGeom prst="rect">
              <a:avLst/>
            </a:prstGeom>
            <a:grpFill/>
            <a:ln>
              <a:noFill/>
            </a:ln>
          </p:spPr>
          <p:txBody>
            <a:bodyPr lIns="110475" tIns="110475" rIns="110475" bIns="110475" anchor="ctr" anchorCtr="0">
              <a:noAutofit/>
            </a:bodyPr>
            <a:lstStyle/>
            <a:p>
              <a:pPr marL="0" marR="0" lvl="0" indent="0" algn="ctr" rtl="0">
                <a:lnSpc>
                  <a:spcPct val="90000"/>
                </a:lnSpc>
                <a:spcBef>
                  <a:spcPts val="0"/>
                </a:spcBef>
                <a:spcAft>
                  <a:spcPts val="1015"/>
                </a:spcAft>
                <a:buSzPct val="25000"/>
                <a:buNone/>
              </a:pPr>
              <a:r>
                <a:rPr lang="en-US" sz="2900" b="0" i="0" u="none" strike="noStrike" cap="none" baseline="0" dirty="0">
                  <a:solidFill>
                    <a:schemeClr val="bg1"/>
                  </a:solidFill>
                  <a:latin typeface="Arial"/>
                  <a:ea typeface="Arial"/>
                  <a:cs typeface="Arial"/>
                  <a:sym typeface="Arial"/>
                </a:rPr>
                <a:t>Plan your projects</a:t>
              </a:r>
            </a:p>
          </p:txBody>
        </p:sp>
      </p:grpSp>
      <p:sp>
        <p:nvSpPr>
          <p:cNvPr id="192" name="Shape 192"/>
          <p:cNvSpPr txBox="1"/>
          <p:nvPr/>
        </p:nvSpPr>
        <p:spPr>
          <a:xfrm>
            <a:off x="3262618" y="5322956"/>
            <a:ext cx="5867400" cy="323165"/>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1" u="none" strike="noStrike" cap="none" baseline="0" dirty="0">
                <a:solidFill>
                  <a:schemeClr val="bg1">
                    <a:lumMod val="50000"/>
                  </a:schemeClr>
                </a:solidFill>
                <a:latin typeface="Arial"/>
                <a:ea typeface="Arial"/>
                <a:cs typeface="Arial"/>
                <a:sym typeface="Arial"/>
              </a:rPr>
              <a:t>Sources: Swinscoe. 2014; Daum. 2013.</a:t>
            </a:r>
            <a:r>
              <a:rPr lang="en-US" sz="1200" b="0" i="1" u="sng" strike="noStrike" cap="none" baseline="0" dirty="0">
                <a:solidFill>
                  <a:schemeClr val="bg1">
                    <a:lumMod val="50000"/>
                  </a:schemeClr>
                </a:solidFill>
                <a:latin typeface="Arial"/>
                <a:ea typeface="Arial"/>
                <a:cs typeface="Arial"/>
                <a:sym typeface="Arial"/>
                <a:hlinkClick r:id="rId3"/>
              </a:rPr>
              <a:t> </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l" rtl="0">
              <a:spcBef>
                <a:spcPts val="1000"/>
              </a:spcBef>
              <a:spcAft>
                <a:spcPts val="1000"/>
              </a:spcAft>
              <a:buSzPct val="25000"/>
              <a:buNone/>
            </a:pPr>
            <a:r>
              <a:rPr lang="en-US" sz="3600" i="0" u="none" strike="noStrike" cap="none" baseline="0" dirty="0">
                <a:latin typeface="+mj-lt"/>
                <a:ea typeface="Trebuchet MS"/>
                <a:cs typeface="Trebuchet MS"/>
                <a:sym typeface="Trebuchet MS"/>
              </a:rPr>
              <a:t>Case Study</a:t>
            </a:r>
          </a:p>
        </p:txBody>
      </p:sp>
      <p:sp>
        <p:nvSpPr>
          <p:cNvPr id="2" name="Text Placeholder 1"/>
          <p:cNvSpPr>
            <a:spLocks noGrp="1"/>
          </p:cNvSpPr>
          <p:nvPr>
            <p:ph type="body" idx="1"/>
          </p:nvPr>
        </p:nvSpPr>
        <p:spPr>
          <a:xfrm>
            <a:off x="457200" y="1447800"/>
            <a:ext cx="4038599" cy="4525963"/>
          </a:xfrm>
        </p:spPr>
        <p:txBody>
          <a:bodyPr/>
          <a:lstStyle/>
          <a:p>
            <a:pPr marL="203200" indent="0">
              <a:spcBef>
                <a:spcPts val="500"/>
              </a:spcBef>
              <a:spcAft>
                <a:spcPts val="500"/>
              </a:spcAft>
              <a:buNone/>
            </a:pPr>
            <a:r>
              <a:rPr lang="en-US" sz="2000" u="sng" dirty="0"/>
              <a:t>Scenario 1 – Disorganized </a:t>
            </a:r>
          </a:p>
          <a:p>
            <a:pPr>
              <a:spcBef>
                <a:spcPts val="500"/>
              </a:spcBef>
              <a:spcAft>
                <a:spcPts val="500"/>
              </a:spcAft>
            </a:pPr>
            <a:r>
              <a:rPr lang="en-US" sz="2000" dirty="0"/>
              <a:t>Does not keep track of how many cards she received</a:t>
            </a:r>
          </a:p>
          <a:p>
            <a:pPr>
              <a:spcBef>
                <a:spcPts val="500"/>
              </a:spcBef>
              <a:spcAft>
                <a:spcPts val="500"/>
              </a:spcAft>
            </a:pPr>
            <a:r>
              <a:rPr lang="en-US" sz="2000" dirty="0"/>
              <a:t>When a patient comes, she gives her a card but does not record when, how much the card is for or who received it</a:t>
            </a:r>
          </a:p>
          <a:p>
            <a:pPr>
              <a:spcBef>
                <a:spcPts val="500"/>
              </a:spcBef>
              <a:spcAft>
                <a:spcPts val="500"/>
              </a:spcAft>
            </a:pPr>
            <a:r>
              <a:rPr lang="en-US" sz="2000" dirty="0"/>
              <a:t>Spends hours trying to document after the fact</a:t>
            </a:r>
          </a:p>
          <a:p>
            <a:pPr>
              <a:spcBef>
                <a:spcPts val="500"/>
              </a:spcBef>
              <a:spcAft>
                <a:spcPts val="500"/>
              </a:spcAft>
            </a:pPr>
            <a:r>
              <a:rPr lang="en-US" sz="2000" dirty="0"/>
              <a:t>Is accused of stealing</a:t>
            </a:r>
          </a:p>
          <a:p>
            <a:pPr>
              <a:spcBef>
                <a:spcPts val="500"/>
              </a:spcBef>
              <a:spcAft>
                <a:spcPts val="500"/>
              </a:spcAft>
            </a:pPr>
            <a:endParaRPr lang="en-US" sz="2000" dirty="0"/>
          </a:p>
        </p:txBody>
      </p:sp>
      <p:sp>
        <p:nvSpPr>
          <p:cNvPr id="3" name="Text Placeholder 2"/>
          <p:cNvSpPr>
            <a:spLocks noGrp="1"/>
          </p:cNvSpPr>
          <p:nvPr>
            <p:ph type="body" idx="2"/>
          </p:nvPr>
        </p:nvSpPr>
        <p:spPr>
          <a:xfrm>
            <a:off x="4648200" y="1447800"/>
            <a:ext cx="4038599" cy="4525963"/>
          </a:xfrm>
        </p:spPr>
        <p:txBody>
          <a:bodyPr/>
          <a:lstStyle/>
          <a:p>
            <a:pPr marL="203200" indent="0">
              <a:spcBef>
                <a:spcPts val="500"/>
              </a:spcBef>
              <a:spcAft>
                <a:spcPts val="500"/>
              </a:spcAft>
              <a:buNone/>
            </a:pPr>
            <a:r>
              <a:rPr lang="en-US" sz="2000" u="sng" dirty="0"/>
              <a:t>Scenario 2 – Organized </a:t>
            </a:r>
          </a:p>
          <a:p>
            <a:pPr>
              <a:spcBef>
                <a:spcPts val="500"/>
              </a:spcBef>
              <a:spcAft>
                <a:spcPts val="500"/>
              </a:spcAft>
            </a:pPr>
            <a:r>
              <a:rPr lang="en-US" sz="2000" dirty="0"/>
              <a:t>Keeps a list of how many cards she received and when</a:t>
            </a:r>
          </a:p>
          <a:p>
            <a:pPr>
              <a:spcBef>
                <a:spcPts val="500"/>
              </a:spcBef>
              <a:spcAft>
                <a:spcPts val="500"/>
              </a:spcAft>
            </a:pPr>
            <a:r>
              <a:rPr lang="en-US" sz="2000" dirty="0"/>
              <a:t>Maria asks each patient to sign a form that says the date, amount and who received it</a:t>
            </a:r>
          </a:p>
          <a:p>
            <a:pPr>
              <a:spcBef>
                <a:spcPts val="500"/>
              </a:spcBef>
              <a:spcAft>
                <a:spcPts val="500"/>
              </a:spcAft>
            </a:pPr>
            <a:r>
              <a:rPr lang="en-US" sz="2000" dirty="0"/>
              <a:t>Every time she gives a card out she makes sure that the number she has left matches her records</a:t>
            </a:r>
          </a:p>
          <a:p>
            <a:pPr>
              <a:spcBef>
                <a:spcPts val="500"/>
              </a:spcBef>
              <a:spcAft>
                <a:spcPts val="500"/>
              </a:spcAft>
            </a:pPr>
            <a:endParaRPr lang="en-US" sz="2000" dirty="0"/>
          </a:p>
          <a:p>
            <a:pPr>
              <a:spcBef>
                <a:spcPts val="500"/>
              </a:spcBef>
              <a:spcAft>
                <a:spcPts val="500"/>
              </a:spcAft>
            </a:pPr>
            <a:endParaRPr lang="en-US" sz="2000" dirty="0"/>
          </a:p>
          <a:p>
            <a:pPr>
              <a:spcBef>
                <a:spcPts val="500"/>
              </a:spcBef>
              <a:spcAft>
                <a:spcPts val="500"/>
              </a:spcAft>
            </a:pPr>
            <a:endParaRPr lang="en-US" sz="2000" dirty="0"/>
          </a:p>
        </p:txBody>
      </p:sp>
    </p:spTree>
    <p:extLst>
      <p:ext uri="{BB962C8B-B14F-4D97-AF65-F5344CB8AC3E}">
        <p14:creationId xmlns:p14="http://schemas.microsoft.com/office/powerpoint/2010/main" val="3349143194"/>
      </p:ext>
    </p:extLst>
  </p:cSld>
  <p:clrMapOvr>
    <a:masterClrMapping/>
  </p:clrMapOvr>
  <p:transition spd="slow">
    <p:cut/>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Shape 198"/>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Time Management</a:t>
            </a:r>
          </a:p>
        </p:txBody>
      </p:sp>
      <p:grpSp>
        <p:nvGrpSpPr>
          <p:cNvPr id="199" name="Shape 199" descr="Strategies for time management:&#10;Structure your schedule;&#10;time activities;&#10;commit to downtime;&#10;be organized.&#10;"/>
          <p:cNvGrpSpPr/>
          <p:nvPr/>
        </p:nvGrpSpPr>
        <p:grpSpPr>
          <a:xfrm>
            <a:off x="1371600" y="1524000"/>
            <a:ext cx="6651788" cy="3605753"/>
            <a:chOff x="460904" y="1047"/>
            <a:chExt cx="7307788" cy="4523867"/>
          </a:xfrm>
        </p:grpSpPr>
        <p:sp>
          <p:nvSpPr>
            <p:cNvPr id="200" name="Shape 200"/>
            <p:cNvSpPr/>
            <p:nvPr/>
          </p:nvSpPr>
          <p:spPr>
            <a:xfrm>
              <a:off x="460904" y="1047"/>
              <a:ext cx="3479899" cy="2087938"/>
            </a:xfrm>
            <a:prstGeom prst="rect">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201" name="Shape 201"/>
            <p:cNvSpPr txBox="1"/>
            <p:nvPr/>
          </p:nvSpPr>
          <p:spPr>
            <a:xfrm>
              <a:off x="460904" y="1047"/>
              <a:ext cx="3479899" cy="2087938"/>
            </a:xfrm>
            <a:prstGeom prst="rect">
              <a:avLst/>
            </a:prstGeom>
            <a:solidFill>
              <a:srgbClr val="033B57"/>
            </a:solidFill>
            <a:ln>
              <a:noFill/>
            </a:ln>
          </p:spPr>
          <p:txBody>
            <a:bodyPr lIns="167625" tIns="167625" rIns="167625" bIns="167625" anchor="ctr" anchorCtr="0">
              <a:noAutofit/>
            </a:bodyPr>
            <a:lstStyle/>
            <a:p>
              <a:pPr marL="0" marR="0" lvl="0" indent="0" algn="ctr" rtl="0">
                <a:lnSpc>
                  <a:spcPct val="90000"/>
                </a:lnSpc>
                <a:spcBef>
                  <a:spcPts val="0"/>
                </a:spcBef>
                <a:spcAft>
                  <a:spcPts val="1540"/>
                </a:spcAft>
                <a:buSzPct val="25000"/>
                <a:buNone/>
              </a:pPr>
              <a:r>
                <a:rPr lang="en-US" sz="4000" b="0" i="0" u="none" strike="noStrike" cap="none" baseline="0" dirty="0">
                  <a:solidFill>
                    <a:schemeClr val="bg1"/>
                  </a:solidFill>
                  <a:latin typeface="Arial"/>
                  <a:ea typeface="Arial"/>
                  <a:cs typeface="Arial"/>
                  <a:sym typeface="Arial"/>
                </a:rPr>
                <a:t>Structure your schedule</a:t>
              </a:r>
            </a:p>
          </p:txBody>
        </p:sp>
        <p:sp>
          <p:nvSpPr>
            <p:cNvPr id="202" name="Shape 202"/>
            <p:cNvSpPr/>
            <p:nvPr/>
          </p:nvSpPr>
          <p:spPr>
            <a:xfrm>
              <a:off x="4288794" y="1047"/>
              <a:ext cx="3479899" cy="2087938"/>
            </a:xfrm>
            <a:prstGeom prst="rect">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203" name="Shape 203"/>
            <p:cNvSpPr txBox="1"/>
            <p:nvPr/>
          </p:nvSpPr>
          <p:spPr>
            <a:xfrm>
              <a:off x="4288794" y="1047"/>
              <a:ext cx="3479899" cy="2087938"/>
            </a:xfrm>
            <a:prstGeom prst="rect">
              <a:avLst/>
            </a:prstGeom>
            <a:solidFill>
              <a:srgbClr val="033B57"/>
            </a:solidFill>
            <a:ln>
              <a:noFill/>
            </a:ln>
          </p:spPr>
          <p:txBody>
            <a:bodyPr lIns="167625" tIns="167625" rIns="167625" bIns="167625" anchor="ctr" anchorCtr="0">
              <a:noAutofit/>
            </a:bodyPr>
            <a:lstStyle/>
            <a:p>
              <a:pPr marL="0" marR="0" lvl="0" indent="0" algn="ctr" rtl="0">
                <a:lnSpc>
                  <a:spcPct val="90000"/>
                </a:lnSpc>
                <a:spcBef>
                  <a:spcPts val="0"/>
                </a:spcBef>
                <a:spcAft>
                  <a:spcPts val="1540"/>
                </a:spcAft>
                <a:buSzPct val="25000"/>
                <a:buNone/>
              </a:pPr>
              <a:r>
                <a:rPr lang="en-US" sz="4000" b="0" i="0" u="none" strike="noStrike" cap="none" baseline="0" dirty="0">
                  <a:solidFill>
                    <a:schemeClr val="bg1"/>
                  </a:solidFill>
                  <a:latin typeface="Arial"/>
                  <a:ea typeface="Arial"/>
                  <a:cs typeface="Arial"/>
                  <a:sym typeface="Arial"/>
                </a:rPr>
                <a:t>Time activities</a:t>
              </a:r>
            </a:p>
          </p:txBody>
        </p:sp>
        <p:sp>
          <p:nvSpPr>
            <p:cNvPr id="204" name="Shape 204"/>
            <p:cNvSpPr/>
            <p:nvPr/>
          </p:nvSpPr>
          <p:spPr>
            <a:xfrm>
              <a:off x="460904" y="2436975"/>
              <a:ext cx="3479899" cy="2087938"/>
            </a:xfrm>
            <a:prstGeom prst="rect">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205" name="Shape 205"/>
            <p:cNvSpPr txBox="1"/>
            <p:nvPr/>
          </p:nvSpPr>
          <p:spPr>
            <a:xfrm>
              <a:off x="460904" y="2436975"/>
              <a:ext cx="3479899" cy="2087938"/>
            </a:xfrm>
            <a:prstGeom prst="rect">
              <a:avLst/>
            </a:prstGeom>
            <a:solidFill>
              <a:srgbClr val="033B57"/>
            </a:solidFill>
            <a:ln>
              <a:noFill/>
            </a:ln>
          </p:spPr>
          <p:txBody>
            <a:bodyPr lIns="167625" tIns="167625" rIns="167625" bIns="167625" anchor="ctr" anchorCtr="0">
              <a:noAutofit/>
            </a:bodyPr>
            <a:lstStyle/>
            <a:p>
              <a:pPr marL="0" marR="0" lvl="0" indent="0" algn="ctr" rtl="0">
                <a:lnSpc>
                  <a:spcPct val="90000"/>
                </a:lnSpc>
                <a:spcBef>
                  <a:spcPts val="0"/>
                </a:spcBef>
                <a:spcAft>
                  <a:spcPts val="1540"/>
                </a:spcAft>
                <a:buSzPct val="25000"/>
                <a:buNone/>
              </a:pPr>
              <a:r>
                <a:rPr lang="en-US" sz="4000" b="0" i="0" u="none" strike="noStrike" cap="none" baseline="0" dirty="0">
                  <a:solidFill>
                    <a:schemeClr val="bg1"/>
                  </a:solidFill>
                  <a:latin typeface="Arial"/>
                  <a:ea typeface="Arial"/>
                  <a:cs typeface="Arial"/>
                  <a:sym typeface="Arial"/>
                </a:rPr>
                <a:t>Commit to downtime</a:t>
              </a:r>
            </a:p>
          </p:txBody>
        </p:sp>
        <p:sp>
          <p:nvSpPr>
            <p:cNvPr id="206" name="Shape 206"/>
            <p:cNvSpPr/>
            <p:nvPr/>
          </p:nvSpPr>
          <p:spPr>
            <a:xfrm>
              <a:off x="4288794" y="2436975"/>
              <a:ext cx="3479899" cy="2087938"/>
            </a:xfrm>
            <a:prstGeom prst="rect">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207" name="Shape 207"/>
            <p:cNvSpPr txBox="1"/>
            <p:nvPr/>
          </p:nvSpPr>
          <p:spPr>
            <a:xfrm>
              <a:off x="4288794" y="2436975"/>
              <a:ext cx="3479899" cy="2087938"/>
            </a:xfrm>
            <a:prstGeom prst="rect">
              <a:avLst/>
            </a:prstGeom>
            <a:solidFill>
              <a:srgbClr val="033B57"/>
            </a:solidFill>
            <a:ln>
              <a:noFill/>
            </a:ln>
          </p:spPr>
          <p:txBody>
            <a:bodyPr lIns="167625" tIns="167625" rIns="167625" bIns="167625" anchor="ctr" anchorCtr="0">
              <a:noAutofit/>
            </a:bodyPr>
            <a:lstStyle/>
            <a:p>
              <a:pPr marL="0" marR="0" lvl="0" indent="0" algn="ctr" rtl="0">
                <a:lnSpc>
                  <a:spcPct val="90000"/>
                </a:lnSpc>
                <a:spcBef>
                  <a:spcPts val="0"/>
                </a:spcBef>
                <a:spcAft>
                  <a:spcPts val="1540"/>
                </a:spcAft>
                <a:buSzPct val="25000"/>
                <a:buNone/>
              </a:pPr>
              <a:r>
                <a:rPr lang="en-US" sz="4000" b="0" i="0" u="none" strike="noStrike" cap="none" baseline="0" dirty="0">
                  <a:solidFill>
                    <a:schemeClr val="bg1"/>
                  </a:solidFill>
                  <a:latin typeface="Arial"/>
                  <a:ea typeface="Arial"/>
                  <a:cs typeface="Arial"/>
                  <a:sym typeface="Arial"/>
                </a:rPr>
                <a:t>Be organized</a:t>
              </a:r>
            </a:p>
          </p:txBody>
        </p:sp>
      </p:grpSp>
      <p:sp>
        <p:nvSpPr>
          <p:cNvPr id="13" name="Shape 192"/>
          <p:cNvSpPr txBox="1"/>
          <p:nvPr/>
        </p:nvSpPr>
        <p:spPr>
          <a:xfrm>
            <a:off x="3276600" y="5339907"/>
            <a:ext cx="5867400" cy="323165"/>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1" u="none" strike="noStrike" cap="none" baseline="0" dirty="0">
                <a:solidFill>
                  <a:schemeClr val="bg1">
                    <a:lumMod val="50000"/>
                  </a:schemeClr>
                </a:solidFill>
                <a:latin typeface="Arial"/>
                <a:ea typeface="Arial"/>
                <a:cs typeface="Arial"/>
                <a:sym typeface="Arial"/>
              </a:rPr>
              <a:t>Sources: Swinscoe. 2014; Daum. 2013.</a:t>
            </a:r>
            <a:r>
              <a:rPr lang="en-US" sz="1200" b="0" i="1" u="sng" strike="noStrike" cap="none" baseline="0" dirty="0">
                <a:solidFill>
                  <a:schemeClr val="bg1">
                    <a:lumMod val="50000"/>
                  </a:schemeClr>
                </a:solidFill>
                <a:latin typeface="Arial"/>
                <a:ea typeface="Arial"/>
                <a:cs typeface="Arial"/>
                <a:sym typeface="Arial"/>
                <a:hlinkClick r:id="rId3"/>
              </a:rPr>
              <a:t> </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9"/>
        <p:cNvGrpSpPr/>
        <p:nvPr/>
      </p:nvGrpSpPr>
      <p:grpSpPr>
        <a:xfrm>
          <a:off x="0" y="0"/>
          <a:ext cx="0" cy="0"/>
          <a:chOff x="0" y="0"/>
          <a:chExt cx="0" cy="0"/>
        </a:xfrm>
      </p:grpSpPr>
      <p:sp>
        <p:nvSpPr>
          <p:cNvPr id="180" name="Shape 180"/>
          <p:cNvSpPr txBox="1">
            <a:spLocks noGrp="1"/>
          </p:cNvSpPr>
          <p:nvPr>
            <p:ph type="title"/>
          </p:nvPr>
        </p:nvSpPr>
        <p:spPr>
          <a:xfrm>
            <a:off x="152400" y="170329"/>
            <a:ext cx="88392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Time Management Organizational Skills</a:t>
            </a:r>
          </a:p>
        </p:txBody>
      </p:sp>
      <p:graphicFrame>
        <p:nvGraphicFramePr>
          <p:cNvPr id="3" name="Diagram 2" descr="If you are reaching out to patients via mail, phone or in person, you can:&#10;Make a list of patients to contact;&#10;Use a calendar to schedule time;  &#10;Write down whether you reached them and what you discussed in a safe place. &#10;&#10;If you are hosting educational events, you can:&#10;Make a plan for what needs to happen;&#10;Delegate activities to others;&#10;Use a calendar to mark key dates. &#10;&#10;If you are documenting barriers and actions taken to resolve barriers, you can:&#10;Schedule time for documentation;&#10;Document in the same place every time, such as medical record or tracking sheet; &#10;Double check your work to make sure it’s correct.&#10;"/>
          <p:cNvGraphicFramePr/>
          <p:nvPr>
            <p:extLst>
              <p:ext uri="{D42A27DB-BD31-4B8C-83A1-F6EECF244321}">
                <p14:modId xmlns:p14="http://schemas.microsoft.com/office/powerpoint/2010/main" val="107840015"/>
              </p:ext>
            </p:extLst>
          </p:nvPr>
        </p:nvGraphicFramePr>
        <p:xfrm>
          <a:off x="533400" y="1371600"/>
          <a:ext cx="8229600" cy="386987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26353171"/>
      </p:ext>
    </p:extLst>
  </p:cSld>
  <p:clrMapOvr>
    <a:masterClrMapping/>
  </p:clrMapOvr>
  <p:transition spd="slow">
    <p:cut/>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5" name="Shape 215"/>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Problem-Solving Skills</a:t>
            </a:r>
          </a:p>
        </p:txBody>
      </p:sp>
      <p:grpSp>
        <p:nvGrpSpPr>
          <p:cNvPr id="216" name="Shape 216" descr="Problem solving skills:&#10;1. Define and clarify the issue&#10;2. Gather and verify facts &#10;3. Identify other key players &#10;4. Brainstorm possible solutions&#10;5. Identify the pros &amp; cons&#10;6. Choose the best option&#10;7. Develop action plan&#10;8. Follow-up&#10;&#10;"/>
          <p:cNvGrpSpPr/>
          <p:nvPr/>
        </p:nvGrpSpPr>
        <p:grpSpPr>
          <a:xfrm>
            <a:off x="381000" y="1447800"/>
            <a:ext cx="8305800" cy="3847992"/>
            <a:chOff x="0" y="49398"/>
            <a:chExt cx="8610599" cy="5362202"/>
          </a:xfrm>
        </p:grpSpPr>
        <p:sp>
          <p:nvSpPr>
            <p:cNvPr id="217" name="Shape 217"/>
            <p:cNvSpPr/>
            <p:nvPr/>
          </p:nvSpPr>
          <p:spPr>
            <a:xfrm>
              <a:off x="0" y="270798"/>
              <a:ext cx="8610599" cy="3780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endParaRPr dirty="0"/>
            </a:p>
          </p:txBody>
        </p:sp>
        <p:sp>
          <p:nvSpPr>
            <p:cNvPr id="218" name="Shape 218"/>
            <p:cNvSpPr/>
            <p:nvPr/>
          </p:nvSpPr>
          <p:spPr>
            <a:xfrm>
              <a:off x="430529" y="49398"/>
              <a:ext cx="6027420" cy="442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endParaRPr dirty="0"/>
            </a:p>
          </p:txBody>
        </p:sp>
        <p:sp>
          <p:nvSpPr>
            <p:cNvPr id="219" name="Shape 219"/>
            <p:cNvSpPr txBox="1"/>
            <p:nvPr/>
          </p:nvSpPr>
          <p:spPr>
            <a:xfrm>
              <a:off x="452145" y="71015"/>
              <a:ext cx="5984187" cy="399568"/>
            </a:xfrm>
            <a:prstGeom prst="rect">
              <a:avLst/>
            </a:prstGeom>
            <a:solidFill>
              <a:srgbClr val="033B57"/>
            </a:solidFill>
            <a:ln>
              <a:noFill/>
            </a:ln>
          </p:spPr>
          <p:txBody>
            <a:bodyPr lIns="227800" tIns="0" rIns="227800" bIns="0" anchor="ctr" anchorCtr="0">
              <a:noAutofit/>
            </a:bodyPr>
            <a:lstStyle/>
            <a:p>
              <a:pPr>
                <a:lnSpc>
                  <a:spcPct val="90000"/>
                </a:lnSpc>
                <a:spcAft>
                  <a:spcPts val="525"/>
                </a:spcAft>
                <a:buSzPct val="25000"/>
              </a:pPr>
              <a:r>
                <a:rPr lang="en-US" sz="1500" dirty="0">
                  <a:solidFill>
                    <a:schemeClr val="bg1"/>
                  </a:solidFill>
                </a:rPr>
                <a:t>1. Define and clarify the issue</a:t>
              </a:r>
            </a:p>
          </p:txBody>
        </p:sp>
        <p:sp>
          <p:nvSpPr>
            <p:cNvPr id="220" name="Shape 220"/>
            <p:cNvSpPr/>
            <p:nvPr/>
          </p:nvSpPr>
          <p:spPr>
            <a:xfrm>
              <a:off x="0" y="951200"/>
              <a:ext cx="8610599" cy="3780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endParaRPr dirty="0"/>
            </a:p>
          </p:txBody>
        </p:sp>
        <p:sp>
          <p:nvSpPr>
            <p:cNvPr id="221" name="Shape 221"/>
            <p:cNvSpPr/>
            <p:nvPr/>
          </p:nvSpPr>
          <p:spPr>
            <a:xfrm>
              <a:off x="430529" y="729800"/>
              <a:ext cx="6027420" cy="442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endParaRPr dirty="0"/>
            </a:p>
          </p:txBody>
        </p:sp>
        <p:sp>
          <p:nvSpPr>
            <p:cNvPr id="222" name="Shape 222"/>
            <p:cNvSpPr txBox="1"/>
            <p:nvPr/>
          </p:nvSpPr>
          <p:spPr>
            <a:xfrm>
              <a:off x="452145" y="751416"/>
              <a:ext cx="5984187" cy="399568"/>
            </a:xfrm>
            <a:prstGeom prst="rect">
              <a:avLst/>
            </a:prstGeom>
            <a:solidFill>
              <a:srgbClr val="033B57"/>
            </a:solidFill>
            <a:ln>
              <a:noFill/>
            </a:ln>
          </p:spPr>
          <p:txBody>
            <a:bodyPr lIns="227800" tIns="0" rIns="227800" bIns="0" anchor="ctr" anchorCtr="0">
              <a:noAutofit/>
            </a:bodyPr>
            <a:lstStyle/>
            <a:p>
              <a:pPr>
                <a:lnSpc>
                  <a:spcPct val="90000"/>
                </a:lnSpc>
                <a:spcAft>
                  <a:spcPts val="525"/>
                </a:spcAft>
                <a:buSzPct val="25000"/>
              </a:pPr>
              <a:r>
                <a:rPr lang="en-US" sz="1500" dirty="0">
                  <a:solidFill>
                    <a:schemeClr val="bg1"/>
                  </a:solidFill>
                </a:rPr>
                <a:t>2. Gather and verify facts </a:t>
              </a:r>
            </a:p>
          </p:txBody>
        </p:sp>
        <p:sp>
          <p:nvSpPr>
            <p:cNvPr id="223" name="Shape 223"/>
            <p:cNvSpPr/>
            <p:nvPr/>
          </p:nvSpPr>
          <p:spPr>
            <a:xfrm>
              <a:off x="0" y="1631600"/>
              <a:ext cx="8610599" cy="3780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endParaRPr dirty="0"/>
            </a:p>
          </p:txBody>
        </p:sp>
        <p:sp>
          <p:nvSpPr>
            <p:cNvPr id="224" name="Shape 224"/>
            <p:cNvSpPr/>
            <p:nvPr/>
          </p:nvSpPr>
          <p:spPr>
            <a:xfrm>
              <a:off x="430529" y="1410200"/>
              <a:ext cx="6027420" cy="442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endParaRPr dirty="0"/>
            </a:p>
          </p:txBody>
        </p:sp>
        <p:sp>
          <p:nvSpPr>
            <p:cNvPr id="225" name="Shape 225"/>
            <p:cNvSpPr txBox="1"/>
            <p:nvPr/>
          </p:nvSpPr>
          <p:spPr>
            <a:xfrm>
              <a:off x="452145" y="1431816"/>
              <a:ext cx="5984187" cy="399568"/>
            </a:xfrm>
            <a:prstGeom prst="rect">
              <a:avLst/>
            </a:prstGeom>
            <a:solidFill>
              <a:srgbClr val="033B57"/>
            </a:solidFill>
            <a:ln>
              <a:noFill/>
            </a:ln>
          </p:spPr>
          <p:txBody>
            <a:bodyPr lIns="227800" tIns="0" rIns="227800" bIns="0" anchor="ctr" anchorCtr="0">
              <a:noAutofit/>
            </a:bodyPr>
            <a:lstStyle/>
            <a:p>
              <a:pPr>
                <a:lnSpc>
                  <a:spcPct val="90000"/>
                </a:lnSpc>
                <a:spcAft>
                  <a:spcPts val="525"/>
                </a:spcAft>
                <a:buSzPct val="25000"/>
              </a:pPr>
              <a:r>
                <a:rPr lang="en-US" sz="1500" dirty="0">
                  <a:solidFill>
                    <a:schemeClr val="bg1"/>
                  </a:solidFill>
                </a:rPr>
                <a:t>3. Identify other key players </a:t>
              </a:r>
            </a:p>
          </p:txBody>
        </p:sp>
        <p:sp>
          <p:nvSpPr>
            <p:cNvPr id="226" name="Shape 226"/>
            <p:cNvSpPr/>
            <p:nvPr/>
          </p:nvSpPr>
          <p:spPr>
            <a:xfrm>
              <a:off x="0" y="2312000"/>
              <a:ext cx="8610599" cy="3780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endParaRPr dirty="0"/>
            </a:p>
          </p:txBody>
        </p:sp>
        <p:sp>
          <p:nvSpPr>
            <p:cNvPr id="227" name="Shape 227"/>
            <p:cNvSpPr/>
            <p:nvPr/>
          </p:nvSpPr>
          <p:spPr>
            <a:xfrm>
              <a:off x="430529" y="2090600"/>
              <a:ext cx="6027420" cy="442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endParaRPr dirty="0"/>
            </a:p>
          </p:txBody>
        </p:sp>
        <p:sp>
          <p:nvSpPr>
            <p:cNvPr id="228" name="Shape 228"/>
            <p:cNvSpPr txBox="1"/>
            <p:nvPr/>
          </p:nvSpPr>
          <p:spPr>
            <a:xfrm>
              <a:off x="452145" y="2112216"/>
              <a:ext cx="5984187" cy="399568"/>
            </a:xfrm>
            <a:prstGeom prst="rect">
              <a:avLst/>
            </a:prstGeom>
            <a:solidFill>
              <a:srgbClr val="033B57"/>
            </a:solidFill>
            <a:ln>
              <a:noFill/>
            </a:ln>
          </p:spPr>
          <p:txBody>
            <a:bodyPr lIns="227800" tIns="0" rIns="227800" bIns="0" anchor="ctr" anchorCtr="0">
              <a:noAutofit/>
            </a:bodyPr>
            <a:lstStyle/>
            <a:p>
              <a:pPr>
                <a:lnSpc>
                  <a:spcPct val="90000"/>
                </a:lnSpc>
                <a:spcAft>
                  <a:spcPts val="525"/>
                </a:spcAft>
                <a:buSzPct val="25000"/>
              </a:pPr>
              <a:r>
                <a:rPr lang="en-US" sz="1500" dirty="0">
                  <a:solidFill>
                    <a:schemeClr val="bg1"/>
                  </a:solidFill>
                </a:rPr>
                <a:t>4. Brainstorm possible solutions</a:t>
              </a:r>
            </a:p>
          </p:txBody>
        </p:sp>
        <p:sp>
          <p:nvSpPr>
            <p:cNvPr id="229" name="Shape 229"/>
            <p:cNvSpPr/>
            <p:nvPr/>
          </p:nvSpPr>
          <p:spPr>
            <a:xfrm>
              <a:off x="0" y="2992400"/>
              <a:ext cx="8610599" cy="3780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endParaRPr dirty="0"/>
            </a:p>
          </p:txBody>
        </p:sp>
        <p:sp>
          <p:nvSpPr>
            <p:cNvPr id="230" name="Shape 230"/>
            <p:cNvSpPr/>
            <p:nvPr/>
          </p:nvSpPr>
          <p:spPr>
            <a:xfrm>
              <a:off x="430529" y="2771000"/>
              <a:ext cx="6027420" cy="442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endParaRPr dirty="0"/>
            </a:p>
          </p:txBody>
        </p:sp>
        <p:sp>
          <p:nvSpPr>
            <p:cNvPr id="231" name="Shape 231"/>
            <p:cNvSpPr txBox="1"/>
            <p:nvPr/>
          </p:nvSpPr>
          <p:spPr>
            <a:xfrm>
              <a:off x="452145" y="2792616"/>
              <a:ext cx="5984187" cy="399568"/>
            </a:xfrm>
            <a:prstGeom prst="rect">
              <a:avLst/>
            </a:prstGeom>
            <a:solidFill>
              <a:srgbClr val="033B57"/>
            </a:solidFill>
            <a:ln>
              <a:noFill/>
            </a:ln>
          </p:spPr>
          <p:txBody>
            <a:bodyPr lIns="227800" tIns="0" rIns="227800" bIns="0" anchor="ctr" anchorCtr="0">
              <a:noAutofit/>
            </a:bodyPr>
            <a:lstStyle/>
            <a:p>
              <a:pPr>
                <a:lnSpc>
                  <a:spcPct val="90000"/>
                </a:lnSpc>
                <a:spcAft>
                  <a:spcPts val="525"/>
                </a:spcAft>
                <a:buSzPct val="25000"/>
              </a:pPr>
              <a:r>
                <a:rPr lang="en-US" sz="1500" dirty="0">
                  <a:solidFill>
                    <a:schemeClr val="bg1"/>
                  </a:solidFill>
                </a:rPr>
                <a:t>5. Identify the pros &amp; cons</a:t>
              </a:r>
            </a:p>
          </p:txBody>
        </p:sp>
        <p:sp>
          <p:nvSpPr>
            <p:cNvPr id="232" name="Shape 232"/>
            <p:cNvSpPr/>
            <p:nvPr/>
          </p:nvSpPr>
          <p:spPr>
            <a:xfrm>
              <a:off x="0" y="3672800"/>
              <a:ext cx="8610599" cy="3780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endParaRPr dirty="0"/>
            </a:p>
          </p:txBody>
        </p:sp>
        <p:sp>
          <p:nvSpPr>
            <p:cNvPr id="233" name="Shape 233"/>
            <p:cNvSpPr/>
            <p:nvPr/>
          </p:nvSpPr>
          <p:spPr>
            <a:xfrm>
              <a:off x="430529" y="3451400"/>
              <a:ext cx="6027420" cy="442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endParaRPr dirty="0"/>
            </a:p>
          </p:txBody>
        </p:sp>
        <p:sp>
          <p:nvSpPr>
            <p:cNvPr id="234" name="Shape 234"/>
            <p:cNvSpPr txBox="1"/>
            <p:nvPr/>
          </p:nvSpPr>
          <p:spPr>
            <a:xfrm>
              <a:off x="452145" y="3473016"/>
              <a:ext cx="5984187" cy="399568"/>
            </a:xfrm>
            <a:prstGeom prst="rect">
              <a:avLst/>
            </a:prstGeom>
            <a:solidFill>
              <a:srgbClr val="033B57"/>
            </a:solidFill>
            <a:ln>
              <a:noFill/>
            </a:ln>
          </p:spPr>
          <p:txBody>
            <a:bodyPr lIns="227800" tIns="0" rIns="227800" bIns="0" anchor="ctr" anchorCtr="0">
              <a:noAutofit/>
            </a:bodyPr>
            <a:lstStyle/>
            <a:p>
              <a:pPr>
                <a:lnSpc>
                  <a:spcPct val="90000"/>
                </a:lnSpc>
                <a:spcAft>
                  <a:spcPts val="525"/>
                </a:spcAft>
                <a:buSzPct val="25000"/>
              </a:pPr>
              <a:r>
                <a:rPr lang="en-US" sz="1500" dirty="0">
                  <a:solidFill>
                    <a:schemeClr val="bg1"/>
                  </a:solidFill>
                </a:rPr>
                <a:t>6. Choose the best option</a:t>
              </a:r>
            </a:p>
          </p:txBody>
        </p:sp>
        <p:sp>
          <p:nvSpPr>
            <p:cNvPr id="235" name="Shape 235"/>
            <p:cNvSpPr/>
            <p:nvPr/>
          </p:nvSpPr>
          <p:spPr>
            <a:xfrm>
              <a:off x="0" y="4353200"/>
              <a:ext cx="8610599" cy="3780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endParaRPr dirty="0"/>
            </a:p>
          </p:txBody>
        </p:sp>
        <p:sp>
          <p:nvSpPr>
            <p:cNvPr id="236" name="Shape 236"/>
            <p:cNvSpPr/>
            <p:nvPr/>
          </p:nvSpPr>
          <p:spPr>
            <a:xfrm>
              <a:off x="430529" y="4131800"/>
              <a:ext cx="6027420" cy="442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endParaRPr dirty="0"/>
            </a:p>
          </p:txBody>
        </p:sp>
        <p:sp>
          <p:nvSpPr>
            <p:cNvPr id="237" name="Shape 237"/>
            <p:cNvSpPr txBox="1"/>
            <p:nvPr/>
          </p:nvSpPr>
          <p:spPr>
            <a:xfrm>
              <a:off x="452145" y="4153416"/>
              <a:ext cx="5984187" cy="399568"/>
            </a:xfrm>
            <a:prstGeom prst="rect">
              <a:avLst/>
            </a:prstGeom>
            <a:solidFill>
              <a:srgbClr val="033B57"/>
            </a:solidFill>
            <a:ln>
              <a:noFill/>
            </a:ln>
          </p:spPr>
          <p:txBody>
            <a:bodyPr lIns="227800" tIns="0" rIns="227800" bIns="0" anchor="ctr" anchorCtr="0">
              <a:noAutofit/>
            </a:bodyPr>
            <a:lstStyle/>
            <a:p>
              <a:pPr>
                <a:lnSpc>
                  <a:spcPct val="90000"/>
                </a:lnSpc>
                <a:spcAft>
                  <a:spcPts val="525"/>
                </a:spcAft>
                <a:buSzPct val="25000"/>
              </a:pPr>
              <a:r>
                <a:rPr lang="en-US" sz="1500" dirty="0">
                  <a:solidFill>
                    <a:schemeClr val="bg1"/>
                  </a:solidFill>
                </a:rPr>
                <a:t>7. Develop action plan</a:t>
              </a:r>
            </a:p>
          </p:txBody>
        </p:sp>
        <p:sp>
          <p:nvSpPr>
            <p:cNvPr id="238" name="Shape 238"/>
            <p:cNvSpPr/>
            <p:nvPr/>
          </p:nvSpPr>
          <p:spPr>
            <a:xfrm>
              <a:off x="0" y="5033600"/>
              <a:ext cx="8610599" cy="3780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endParaRPr dirty="0"/>
            </a:p>
          </p:txBody>
        </p:sp>
        <p:sp>
          <p:nvSpPr>
            <p:cNvPr id="239" name="Shape 239"/>
            <p:cNvSpPr/>
            <p:nvPr/>
          </p:nvSpPr>
          <p:spPr>
            <a:xfrm>
              <a:off x="430529" y="4812200"/>
              <a:ext cx="6027420" cy="44279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endParaRPr dirty="0"/>
            </a:p>
          </p:txBody>
        </p:sp>
        <p:sp>
          <p:nvSpPr>
            <p:cNvPr id="240" name="Shape 240"/>
            <p:cNvSpPr txBox="1"/>
            <p:nvPr/>
          </p:nvSpPr>
          <p:spPr>
            <a:xfrm>
              <a:off x="452145" y="4833816"/>
              <a:ext cx="5984187" cy="399568"/>
            </a:xfrm>
            <a:prstGeom prst="rect">
              <a:avLst/>
            </a:prstGeom>
            <a:solidFill>
              <a:srgbClr val="033B57"/>
            </a:solidFill>
            <a:ln>
              <a:noFill/>
            </a:ln>
          </p:spPr>
          <p:txBody>
            <a:bodyPr lIns="227800" tIns="0" rIns="227800" bIns="0" anchor="ctr" anchorCtr="0">
              <a:noAutofit/>
            </a:bodyPr>
            <a:lstStyle/>
            <a:p>
              <a:pPr>
                <a:lnSpc>
                  <a:spcPct val="90000"/>
                </a:lnSpc>
                <a:spcAft>
                  <a:spcPts val="525"/>
                </a:spcAft>
                <a:buSzPct val="25000"/>
              </a:pPr>
              <a:r>
                <a:rPr lang="en-US" sz="1500" dirty="0">
                  <a:solidFill>
                    <a:schemeClr val="bg1"/>
                  </a:solidFill>
                </a:rPr>
                <a:t>8. Follow-up</a:t>
              </a:r>
            </a:p>
          </p:txBody>
        </p:sp>
      </p:grpSp>
      <p:sp>
        <p:nvSpPr>
          <p:cNvPr id="29" name="TextBox 28"/>
          <p:cNvSpPr txBox="1"/>
          <p:nvPr/>
        </p:nvSpPr>
        <p:spPr>
          <a:xfrm>
            <a:off x="4652682" y="5344130"/>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extLst>
      <p:ext uri="{BB962C8B-B14F-4D97-AF65-F5344CB8AC3E}">
        <p14:creationId xmlns:p14="http://schemas.microsoft.com/office/powerpoint/2010/main" val="3489565075"/>
      </p:ext>
    </p:extLst>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sp>
        <p:nvSpPr>
          <p:cNvPr id="246" name="Shape 246"/>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Critical Thinking Skills</a:t>
            </a:r>
          </a:p>
        </p:txBody>
      </p:sp>
      <p:grpSp>
        <p:nvGrpSpPr>
          <p:cNvPr id="247" name="Shape 247" descr="Critical thinking skills include the following:&#10;1. Analyzing - what’s the issue?&#10;2. Applying Standards - where have I seen this before?&#10;3. Discriminating - what is the priority?&#10;4. Information Seeking - what don’t I know?&#10;5. Logical Reasoning - why is this the way it is?&#10;6. Predicting - what’s going to happen?&#10;7. Transforming Knowledge - what’s worked before that I could try gain?&#10;"/>
          <p:cNvGrpSpPr/>
          <p:nvPr/>
        </p:nvGrpSpPr>
        <p:grpSpPr>
          <a:xfrm>
            <a:off x="533400" y="1447800"/>
            <a:ext cx="8229600" cy="3785778"/>
            <a:chOff x="0" y="592"/>
            <a:chExt cx="8381999" cy="4850214"/>
          </a:xfrm>
        </p:grpSpPr>
        <p:cxnSp>
          <p:nvCxnSpPr>
            <p:cNvPr id="248" name="Shape 248"/>
            <p:cNvCxnSpPr/>
            <p:nvPr/>
          </p:nvCxnSpPr>
          <p:spPr>
            <a:xfrm>
              <a:off x="0" y="592"/>
              <a:ext cx="8381999"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49" name="Shape 249"/>
            <p:cNvSpPr/>
            <p:nvPr/>
          </p:nvSpPr>
          <p:spPr>
            <a:xfrm>
              <a:off x="0" y="592"/>
              <a:ext cx="1676399" cy="692887"/>
            </a:xfrm>
            <a:prstGeom prst="rect">
              <a:avLst/>
            </a:prstGeom>
            <a:noFill/>
            <a:ln>
              <a:noFill/>
            </a:ln>
          </p:spPr>
          <p:txBody>
            <a:bodyPr lIns="91425" tIns="91425" rIns="91425" bIns="91425" anchor="ctr" anchorCtr="0">
              <a:noAutofit/>
            </a:bodyPr>
            <a:lstStyle/>
            <a:p>
              <a:endParaRPr dirty="0"/>
            </a:p>
          </p:txBody>
        </p:sp>
        <p:sp>
          <p:nvSpPr>
            <p:cNvPr id="250" name="Shape 250"/>
            <p:cNvSpPr txBox="1"/>
            <p:nvPr/>
          </p:nvSpPr>
          <p:spPr>
            <a:xfrm>
              <a:off x="0" y="592"/>
              <a:ext cx="1676399" cy="692887"/>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Analyzing</a:t>
              </a:r>
            </a:p>
          </p:txBody>
        </p:sp>
        <p:sp>
          <p:nvSpPr>
            <p:cNvPr id="251" name="Shape 251"/>
            <p:cNvSpPr/>
            <p:nvPr/>
          </p:nvSpPr>
          <p:spPr>
            <a:xfrm>
              <a:off x="1802128" y="32055"/>
              <a:ext cx="6579869" cy="629281"/>
            </a:xfrm>
            <a:prstGeom prst="rect">
              <a:avLst/>
            </a:prstGeom>
            <a:noFill/>
            <a:ln>
              <a:noFill/>
            </a:ln>
          </p:spPr>
          <p:txBody>
            <a:bodyPr lIns="91425" tIns="91425" rIns="91425" bIns="91425" anchor="ctr" anchorCtr="0">
              <a:noAutofit/>
            </a:bodyPr>
            <a:lstStyle/>
            <a:p>
              <a:endParaRPr dirty="0"/>
            </a:p>
          </p:txBody>
        </p:sp>
        <p:sp>
          <p:nvSpPr>
            <p:cNvPr id="252" name="Shape 252"/>
            <p:cNvSpPr txBox="1"/>
            <p:nvPr/>
          </p:nvSpPr>
          <p:spPr>
            <a:xfrm>
              <a:off x="1802128" y="32055"/>
              <a:ext cx="6579869" cy="629281"/>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What’s the issue?</a:t>
              </a:r>
            </a:p>
          </p:txBody>
        </p:sp>
        <p:cxnSp>
          <p:nvCxnSpPr>
            <p:cNvPr id="253" name="Shape 253"/>
            <p:cNvCxnSpPr/>
            <p:nvPr/>
          </p:nvCxnSpPr>
          <p:spPr>
            <a:xfrm>
              <a:off x="1676399" y="661339"/>
              <a:ext cx="670559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54" name="Shape 254"/>
            <p:cNvCxnSpPr/>
            <p:nvPr/>
          </p:nvCxnSpPr>
          <p:spPr>
            <a:xfrm>
              <a:off x="0" y="693479"/>
              <a:ext cx="8381999"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55" name="Shape 255"/>
            <p:cNvSpPr/>
            <p:nvPr/>
          </p:nvSpPr>
          <p:spPr>
            <a:xfrm>
              <a:off x="0" y="693479"/>
              <a:ext cx="1676399" cy="692887"/>
            </a:xfrm>
            <a:prstGeom prst="rect">
              <a:avLst/>
            </a:prstGeom>
            <a:noFill/>
            <a:ln>
              <a:noFill/>
            </a:ln>
          </p:spPr>
          <p:txBody>
            <a:bodyPr lIns="91425" tIns="91425" rIns="91425" bIns="91425" anchor="ctr" anchorCtr="0">
              <a:noAutofit/>
            </a:bodyPr>
            <a:lstStyle/>
            <a:p>
              <a:endParaRPr dirty="0"/>
            </a:p>
          </p:txBody>
        </p:sp>
        <p:sp>
          <p:nvSpPr>
            <p:cNvPr id="256" name="Shape 256"/>
            <p:cNvSpPr txBox="1"/>
            <p:nvPr/>
          </p:nvSpPr>
          <p:spPr>
            <a:xfrm>
              <a:off x="0" y="693479"/>
              <a:ext cx="1676399" cy="692887"/>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Applying Standards</a:t>
              </a:r>
            </a:p>
          </p:txBody>
        </p:sp>
        <p:sp>
          <p:nvSpPr>
            <p:cNvPr id="257" name="Shape 257"/>
            <p:cNvSpPr/>
            <p:nvPr/>
          </p:nvSpPr>
          <p:spPr>
            <a:xfrm>
              <a:off x="1802128" y="724943"/>
              <a:ext cx="6579869" cy="629281"/>
            </a:xfrm>
            <a:prstGeom prst="rect">
              <a:avLst/>
            </a:prstGeom>
            <a:noFill/>
            <a:ln>
              <a:noFill/>
            </a:ln>
          </p:spPr>
          <p:txBody>
            <a:bodyPr lIns="91425" tIns="91425" rIns="91425" bIns="91425" anchor="ctr" anchorCtr="0">
              <a:noAutofit/>
            </a:bodyPr>
            <a:lstStyle/>
            <a:p>
              <a:endParaRPr dirty="0"/>
            </a:p>
          </p:txBody>
        </p:sp>
        <p:sp>
          <p:nvSpPr>
            <p:cNvPr id="258" name="Shape 258"/>
            <p:cNvSpPr txBox="1"/>
            <p:nvPr/>
          </p:nvSpPr>
          <p:spPr>
            <a:xfrm>
              <a:off x="1802128" y="724943"/>
              <a:ext cx="6579869" cy="629281"/>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Where have I seen this before?</a:t>
              </a:r>
            </a:p>
          </p:txBody>
        </p:sp>
        <p:cxnSp>
          <p:nvCxnSpPr>
            <p:cNvPr id="259" name="Shape 259"/>
            <p:cNvCxnSpPr/>
            <p:nvPr/>
          </p:nvCxnSpPr>
          <p:spPr>
            <a:xfrm>
              <a:off x="1676399" y="1354226"/>
              <a:ext cx="670559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60" name="Shape 260"/>
            <p:cNvCxnSpPr/>
            <p:nvPr/>
          </p:nvCxnSpPr>
          <p:spPr>
            <a:xfrm>
              <a:off x="0" y="1386367"/>
              <a:ext cx="8381999"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61" name="Shape 261"/>
            <p:cNvSpPr/>
            <p:nvPr/>
          </p:nvSpPr>
          <p:spPr>
            <a:xfrm>
              <a:off x="0" y="1386367"/>
              <a:ext cx="1676399" cy="692887"/>
            </a:xfrm>
            <a:prstGeom prst="rect">
              <a:avLst/>
            </a:prstGeom>
            <a:noFill/>
            <a:ln>
              <a:noFill/>
            </a:ln>
          </p:spPr>
          <p:txBody>
            <a:bodyPr lIns="91425" tIns="91425" rIns="91425" bIns="91425" anchor="ctr" anchorCtr="0">
              <a:noAutofit/>
            </a:bodyPr>
            <a:lstStyle/>
            <a:p>
              <a:endParaRPr dirty="0"/>
            </a:p>
          </p:txBody>
        </p:sp>
        <p:sp>
          <p:nvSpPr>
            <p:cNvPr id="262" name="Shape 262"/>
            <p:cNvSpPr txBox="1"/>
            <p:nvPr/>
          </p:nvSpPr>
          <p:spPr>
            <a:xfrm>
              <a:off x="0" y="1386367"/>
              <a:ext cx="1676399" cy="692887"/>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Discriminating</a:t>
              </a:r>
            </a:p>
          </p:txBody>
        </p:sp>
        <p:sp>
          <p:nvSpPr>
            <p:cNvPr id="263" name="Shape 263"/>
            <p:cNvSpPr/>
            <p:nvPr/>
          </p:nvSpPr>
          <p:spPr>
            <a:xfrm>
              <a:off x="1802128" y="1417832"/>
              <a:ext cx="6579869" cy="629281"/>
            </a:xfrm>
            <a:prstGeom prst="rect">
              <a:avLst/>
            </a:prstGeom>
            <a:noFill/>
            <a:ln>
              <a:noFill/>
            </a:ln>
          </p:spPr>
          <p:txBody>
            <a:bodyPr lIns="91425" tIns="91425" rIns="91425" bIns="91425" anchor="ctr" anchorCtr="0">
              <a:noAutofit/>
            </a:bodyPr>
            <a:lstStyle/>
            <a:p>
              <a:endParaRPr dirty="0"/>
            </a:p>
          </p:txBody>
        </p:sp>
        <p:sp>
          <p:nvSpPr>
            <p:cNvPr id="264" name="Shape 264"/>
            <p:cNvSpPr txBox="1"/>
            <p:nvPr/>
          </p:nvSpPr>
          <p:spPr>
            <a:xfrm>
              <a:off x="1802128" y="1417832"/>
              <a:ext cx="6579869" cy="629281"/>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What is the priority?</a:t>
              </a:r>
            </a:p>
          </p:txBody>
        </p:sp>
        <p:cxnSp>
          <p:nvCxnSpPr>
            <p:cNvPr id="265" name="Shape 265"/>
            <p:cNvCxnSpPr/>
            <p:nvPr/>
          </p:nvCxnSpPr>
          <p:spPr>
            <a:xfrm>
              <a:off x="1676399" y="2047115"/>
              <a:ext cx="670559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66" name="Shape 266"/>
            <p:cNvCxnSpPr/>
            <p:nvPr/>
          </p:nvCxnSpPr>
          <p:spPr>
            <a:xfrm>
              <a:off x="0" y="2079256"/>
              <a:ext cx="8381999"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67" name="Shape 267"/>
            <p:cNvSpPr/>
            <p:nvPr/>
          </p:nvSpPr>
          <p:spPr>
            <a:xfrm>
              <a:off x="0" y="2079256"/>
              <a:ext cx="1676399" cy="692887"/>
            </a:xfrm>
            <a:prstGeom prst="rect">
              <a:avLst/>
            </a:prstGeom>
            <a:noFill/>
            <a:ln>
              <a:noFill/>
            </a:ln>
          </p:spPr>
          <p:txBody>
            <a:bodyPr lIns="91425" tIns="91425" rIns="91425" bIns="91425" anchor="ctr" anchorCtr="0">
              <a:noAutofit/>
            </a:bodyPr>
            <a:lstStyle/>
            <a:p>
              <a:endParaRPr dirty="0"/>
            </a:p>
          </p:txBody>
        </p:sp>
        <p:sp>
          <p:nvSpPr>
            <p:cNvPr id="268" name="Shape 268"/>
            <p:cNvSpPr txBox="1"/>
            <p:nvPr/>
          </p:nvSpPr>
          <p:spPr>
            <a:xfrm>
              <a:off x="0" y="2079256"/>
              <a:ext cx="1676399" cy="692887"/>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Information seeking</a:t>
              </a:r>
            </a:p>
          </p:txBody>
        </p:sp>
        <p:sp>
          <p:nvSpPr>
            <p:cNvPr id="269" name="Shape 269"/>
            <p:cNvSpPr/>
            <p:nvPr/>
          </p:nvSpPr>
          <p:spPr>
            <a:xfrm>
              <a:off x="1802128" y="2110719"/>
              <a:ext cx="6579869" cy="629281"/>
            </a:xfrm>
            <a:prstGeom prst="rect">
              <a:avLst/>
            </a:prstGeom>
            <a:noFill/>
            <a:ln>
              <a:noFill/>
            </a:ln>
          </p:spPr>
          <p:txBody>
            <a:bodyPr lIns="91425" tIns="91425" rIns="91425" bIns="91425" anchor="ctr" anchorCtr="0">
              <a:noAutofit/>
            </a:bodyPr>
            <a:lstStyle/>
            <a:p>
              <a:endParaRPr dirty="0"/>
            </a:p>
          </p:txBody>
        </p:sp>
        <p:sp>
          <p:nvSpPr>
            <p:cNvPr id="270" name="Shape 270"/>
            <p:cNvSpPr txBox="1"/>
            <p:nvPr/>
          </p:nvSpPr>
          <p:spPr>
            <a:xfrm>
              <a:off x="1802128" y="2110719"/>
              <a:ext cx="6579869" cy="629281"/>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What don’t I know?</a:t>
              </a:r>
            </a:p>
          </p:txBody>
        </p:sp>
        <p:cxnSp>
          <p:nvCxnSpPr>
            <p:cNvPr id="271" name="Shape 271"/>
            <p:cNvCxnSpPr/>
            <p:nvPr/>
          </p:nvCxnSpPr>
          <p:spPr>
            <a:xfrm>
              <a:off x="1676399" y="2740002"/>
              <a:ext cx="670559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72" name="Shape 272"/>
            <p:cNvCxnSpPr/>
            <p:nvPr/>
          </p:nvCxnSpPr>
          <p:spPr>
            <a:xfrm>
              <a:off x="0" y="2772142"/>
              <a:ext cx="8381999"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73" name="Shape 273"/>
            <p:cNvSpPr/>
            <p:nvPr/>
          </p:nvSpPr>
          <p:spPr>
            <a:xfrm>
              <a:off x="0" y="2772142"/>
              <a:ext cx="1676399" cy="692887"/>
            </a:xfrm>
            <a:prstGeom prst="rect">
              <a:avLst/>
            </a:prstGeom>
            <a:noFill/>
            <a:ln>
              <a:noFill/>
            </a:ln>
          </p:spPr>
          <p:txBody>
            <a:bodyPr lIns="91425" tIns="91425" rIns="91425" bIns="91425" anchor="ctr" anchorCtr="0">
              <a:noAutofit/>
            </a:bodyPr>
            <a:lstStyle/>
            <a:p>
              <a:endParaRPr dirty="0"/>
            </a:p>
          </p:txBody>
        </p:sp>
        <p:sp>
          <p:nvSpPr>
            <p:cNvPr id="274" name="Shape 274"/>
            <p:cNvSpPr txBox="1"/>
            <p:nvPr/>
          </p:nvSpPr>
          <p:spPr>
            <a:xfrm>
              <a:off x="0" y="2772142"/>
              <a:ext cx="1676399" cy="692887"/>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Logical Reasoning</a:t>
              </a:r>
            </a:p>
          </p:txBody>
        </p:sp>
        <p:sp>
          <p:nvSpPr>
            <p:cNvPr id="275" name="Shape 275"/>
            <p:cNvSpPr/>
            <p:nvPr/>
          </p:nvSpPr>
          <p:spPr>
            <a:xfrm>
              <a:off x="1802128" y="2803608"/>
              <a:ext cx="6579869" cy="629281"/>
            </a:xfrm>
            <a:prstGeom prst="rect">
              <a:avLst/>
            </a:prstGeom>
            <a:noFill/>
            <a:ln>
              <a:noFill/>
            </a:ln>
          </p:spPr>
          <p:txBody>
            <a:bodyPr lIns="91425" tIns="91425" rIns="91425" bIns="91425" anchor="ctr" anchorCtr="0">
              <a:noAutofit/>
            </a:bodyPr>
            <a:lstStyle/>
            <a:p>
              <a:endParaRPr dirty="0"/>
            </a:p>
          </p:txBody>
        </p:sp>
        <p:sp>
          <p:nvSpPr>
            <p:cNvPr id="276" name="Shape 276"/>
            <p:cNvSpPr txBox="1"/>
            <p:nvPr/>
          </p:nvSpPr>
          <p:spPr>
            <a:xfrm>
              <a:off x="1802128" y="2803608"/>
              <a:ext cx="6579869" cy="629281"/>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Why is this the way it is?</a:t>
              </a:r>
            </a:p>
          </p:txBody>
        </p:sp>
        <p:cxnSp>
          <p:nvCxnSpPr>
            <p:cNvPr id="277" name="Shape 277"/>
            <p:cNvCxnSpPr/>
            <p:nvPr/>
          </p:nvCxnSpPr>
          <p:spPr>
            <a:xfrm>
              <a:off x="1676399" y="3432891"/>
              <a:ext cx="670559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78" name="Shape 278"/>
            <p:cNvCxnSpPr/>
            <p:nvPr/>
          </p:nvCxnSpPr>
          <p:spPr>
            <a:xfrm>
              <a:off x="0" y="3465030"/>
              <a:ext cx="8381999"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79" name="Shape 279"/>
            <p:cNvSpPr/>
            <p:nvPr/>
          </p:nvSpPr>
          <p:spPr>
            <a:xfrm>
              <a:off x="0" y="3465030"/>
              <a:ext cx="1676399" cy="692887"/>
            </a:xfrm>
            <a:prstGeom prst="rect">
              <a:avLst/>
            </a:prstGeom>
            <a:noFill/>
            <a:ln>
              <a:noFill/>
            </a:ln>
          </p:spPr>
          <p:txBody>
            <a:bodyPr lIns="91425" tIns="91425" rIns="91425" bIns="91425" anchor="ctr" anchorCtr="0">
              <a:noAutofit/>
            </a:bodyPr>
            <a:lstStyle/>
            <a:p>
              <a:endParaRPr dirty="0"/>
            </a:p>
          </p:txBody>
        </p:sp>
        <p:sp>
          <p:nvSpPr>
            <p:cNvPr id="280" name="Shape 280"/>
            <p:cNvSpPr txBox="1"/>
            <p:nvPr/>
          </p:nvSpPr>
          <p:spPr>
            <a:xfrm>
              <a:off x="0" y="3465030"/>
              <a:ext cx="1676399" cy="692887"/>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Predicting</a:t>
              </a:r>
            </a:p>
          </p:txBody>
        </p:sp>
        <p:sp>
          <p:nvSpPr>
            <p:cNvPr id="281" name="Shape 281"/>
            <p:cNvSpPr/>
            <p:nvPr/>
          </p:nvSpPr>
          <p:spPr>
            <a:xfrm>
              <a:off x="1802128" y="3496496"/>
              <a:ext cx="6579869" cy="629281"/>
            </a:xfrm>
            <a:prstGeom prst="rect">
              <a:avLst/>
            </a:prstGeom>
            <a:noFill/>
            <a:ln>
              <a:noFill/>
            </a:ln>
          </p:spPr>
          <p:txBody>
            <a:bodyPr lIns="91425" tIns="91425" rIns="91425" bIns="91425" anchor="ctr" anchorCtr="0">
              <a:noAutofit/>
            </a:bodyPr>
            <a:lstStyle/>
            <a:p>
              <a:endParaRPr dirty="0"/>
            </a:p>
          </p:txBody>
        </p:sp>
        <p:sp>
          <p:nvSpPr>
            <p:cNvPr id="282" name="Shape 282"/>
            <p:cNvSpPr txBox="1"/>
            <p:nvPr/>
          </p:nvSpPr>
          <p:spPr>
            <a:xfrm>
              <a:off x="1802128" y="3496496"/>
              <a:ext cx="6579869" cy="629281"/>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What’s going to happen?</a:t>
              </a:r>
            </a:p>
          </p:txBody>
        </p:sp>
        <p:cxnSp>
          <p:nvCxnSpPr>
            <p:cNvPr id="283" name="Shape 283"/>
            <p:cNvCxnSpPr/>
            <p:nvPr/>
          </p:nvCxnSpPr>
          <p:spPr>
            <a:xfrm>
              <a:off x="1676399" y="4125778"/>
              <a:ext cx="6705599" cy="0"/>
            </a:xfrm>
            <a:prstGeom prst="straightConnector1">
              <a:avLst/>
            </a:prstGeom>
            <a:solidFill>
              <a:schemeClr val="accent1"/>
            </a:solidFill>
            <a:ln w="25400" cap="flat">
              <a:solidFill>
                <a:srgbClr val="EBF6F7"/>
              </a:solidFill>
              <a:prstDash val="solid"/>
              <a:round/>
              <a:headEnd type="none" w="med" len="med"/>
              <a:tailEnd type="none" w="med" len="med"/>
            </a:ln>
          </p:spPr>
        </p:cxnSp>
        <p:cxnSp>
          <p:nvCxnSpPr>
            <p:cNvPr id="284" name="Shape 284"/>
            <p:cNvCxnSpPr/>
            <p:nvPr/>
          </p:nvCxnSpPr>
          <p:spPr>
            <a:xfrm>
              <a:off x="0" y="4157919"/>
              <a:ext cx="8381999" cy="0"/>
            </a:xfrm>
            <a:prstGeom prst="straightConnector1">
              <a:avLst/>
            </a:prstGeom>
            <a:solidFill>
              <a:schemeClr val="accent1"/>
            </a:solidFill>
            <a:ln w="25400" cap="flat">
              <a:solidFill>
                <a:schemeClr val="accent1"/>
              </a:solidFill>
              <a:prstDash val="solid"/>
              <a:round/>
              <a:headEnd type="none" w="med" len="med"/>
              <a:tailEnd type="none" w="med" len="med"/>
            </a:ln>
          </p:spPr>
        </p:cxnSp>
        <p:sp>
          <p:nvSpPr>
            <p:cNvPr id="285" name="Shape 285"/>
            <p:cNvSpPr/>
            <p:nvPr/>
          </p:nvSpPr>
          <p:spPr>
            <a:xfrm>
              <a:off x="0" y="4157919"/>
              <a:ext cx="1676399" cy="692887"/>
            </a:xfrm>
            <a:prstGeom prst="rect">
              <a:avLst/>
            </a:prstGeom>
            <a:noFill/>
            <a:ln>
              <a:noFill/>
            </a:ln>
          </p:spPr>
          <p:txBody>
            <a:bodyPr lIns="91425" tIns="91425" rIns="91425" bIns="91425" anchor="ctr" anchorCtr="0">
              <a:noAutofit/>
            </a:bodyPr>
            <a:lstStyle/>
            <a:p>
              <a:endParaRPr dirty="0"/>
            </a:p>
          </p:txBody>
        </p:sp>
        <p:sp>
          <p:nvSpPr>
            <p:cNvPr id="286" name="Shape 286"/>
            <p:cNvSpPr txBox="1"/>
            <p:nvPr/>
          </p:nvSpPr>
          <p:spPr>
            <a:xfrm>
              <a:off x="0" y="4157919"/>
              <a:ext cx="1676399" cy="692887"/>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Transforming Knowledge</a:t>
              </a:r>
            </a:p>
          </p:txBody>
        </p:sp>
        <p:sp>
          <p:nvSpPr>
            <p:cNvPr id="287" name="Shape 287"/>
            <p:cNvSpPr/>
            <p:nvPr/>
          </p:nvSpPr>
          <p:spPr>
            <a:xfrm>
              <a:off x="1802128" y="4189382"/>
              <a:ext cx="6579869" cy="629281"/>
            </a:xfrm>
            <a:prstGeom prst="rect">
              <a:avLst/>
            </a:prstGeom>
            <a:noFill/>
            <a:ln>
              <a:noFill/>
            </a:ln>
          </p:spPr>
          <p:txBody>
            <a:bodyPr lIns="91425" tIns="91425" rIns="91425" bIns="91425" anchor="ctr" anchorCtr="0">
              <a:noAutofit/>
            </a:bodyPr>
            <a:lstStyle/>
            <a:p>
              <a:endParaRPr dirty="0"/>
            </a:p>
          </p:txBody>
        </p:sp>
        <p:sp>
          <p:nvSpPr>
            <p:cNvPr id="288" name="Shape 288"/>
            <p:cNvSpPr txBox="1"/>
            <p:nvPr/>
          </p:nvSpPr>
          <p:spPr>
            <a:xfrm>
              <a:off x="1802128" y="4189382"/>
              <a:ext cx="6579869" cy="629281"/>
            </a:xfrm>
            <a:prstGeom prst="rect">
              <a:avLst/>
            </a:prstGeom>
            <a:noFill/>
            <a:ln>
              <a:noFill/>
            </a:ln>
          </p:spPr>
          <p:txBody>
            <a:bodyPr lIns="68575" tIns="68575" rIns="68575" bIns="68575" anchor="t" anchorCtr="0">
              <a:noAutofit/>
            </a:bodyPr>
            <a:lstStyle/>
            <a:p>
              <a:pPr>
                <a:lnSpc>
                  <a:spcPct val="90000"/>
                </a:lnSpc>
                <a:spcAft>
                  <a:spcPts val="630"/>
                </a:spcAft>
                <a:buSzPct val="25000"/>
              </a:pPr>
              <a:r>
                <a:rPr lang="en-US" sz="1800" dirty="0"/>
                <a:t>What’s worked before that I could try again?</a:t>
              </a:r>
            </a:p>
          </p:txBody>
        </p:sp>
        <p:cxnSp>
          <p:nvCxnSpPr>
            <p:cNvPr id="289" name="Shape 289"/>
            <p:cNvCxnSpPr/>
            <p:nvPr/>
          </p:nvCxnSpPr>
          <p:spPr>
            <a:xfrm>
              <a:off x="1676399" y="4818666"/>
              <a:ext cx="6705599" cy="0"/>
            </a:xfrm>
            <a:prstGeom prst="straightConnector1">
              <a:avLst/>
            </a:prstGeom>
            <a:solidFill>
              <a:schemeClr val="accent1"/>
            </a:solidFill>
            <a:ln w="25400" cap="flat">
              <a:solidFill>
                <a:srgbClr val="EBF6F7"/>
              </a:solidFill>
              <a:prstDash val="solid"/>
              <a:round/>
              <a:headEnd type="none" w="med" len="med"/>
              <a:tailEnd type="none" w="med" len="med"/>
            </a:ln>
          </p:spPr>
        </p:cxnSp>
      </p:grpSp>
      <p:sp>
        <p:nvSpPr>
          <p:cNvPr id="290" name="Shape 290"/>
          <p:cNvSpPr txBox="1"/>
          <p:nvPr/>
        </p:nvSpPr>
        <p:spPr>
          <a:xfrm>
            <a:off x="3299009" y="5333447"/>
            <a:ext cx="5867400" cy="307777"/>
          </a:xfrm>
          <a:prstGeom prst="rect">
            <a:avLst/>
          </a:prstGeom>
          <a:noFill/>
          <a:ln>
            <a:noFill/>
          </a:ln>
        </p:spPr>
        <p:txBody>
          <a:bodyPr lIns="91425" tIns="45700" rIns="91425" bIns="45700" anchor="t" anchorCtr="0">
            <a:noAutofit/>
          </a:bodyPr>
          <a:lstStyle/>
          <a:p>
            <a:pPr algn="r">
              <a:buSzPct val="25000"/>
            </a:pPr>
            <a:r>
              <a:rPr lang="en-US" sz="1200" i="1" dirty="0">
                <a:solidFill>
                  <a:srgbClr val="FFFFFF">
                    <a:lumMod val="50000"/>
                  </a:srgbClr>
                </a:solidFill>
              </a:rPr>
              <a:t>Sources: </a:t>
            </a:r>
            <a:r>
              <a:rPr lang="en-US" sz="1200" i="1" dirty="0">
                <a:solidFill>
                  <a:srgbClr val="FFFFFF">
                    <a:lumMod val="50000"/>
                  </a:srgbClr>
                </a:solidFill>
                <a:ea typeface="Calibri"/>
                <a:cs typeface="Calibri"/>
                <a:sym typeface="Calibri"/>
              </a:rPr>
              <a:t>Scheffer et al. 2000; Scheffer et al. 2001.</a:t>
            </a:r>
            <a:endParaRPr lang="en-US" sz="1200" i="1" dirty="0">
              <a:solidFill>
                <a:srgbClr val="FFFFFF">
                  <a:lumMod val="50000"/>
                </a:srgbClr>
              </a:solidFill>
            </a:endParaRPr>
          </a:p>
        </p:txBody>
      </p:sp>
    </p:spTree>
    <p:extLst>
      <p:ext uri="{BB962C8B-B14F-4D97-AF65-F5344CB8AC3E}">
        <p14:creationId xmlns:p14="http://schemas.microsoft.com/office/powerpoint/2010/main" val="863741171"/>
      </p:ext>
    </p:extLst>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latin typeface="+mj-lt"/>
                <a:ea typeface="Trebuchet MS"/>
                <a:cs typeface="Trebuchet MS"/>
                <a:sym typeface="Trebuchet MS"/>
              </a:rPr>
              <a:t>Case Study # 1</a:t>
            </a:r>
            <a:endParaRPr lang="en-US" dirty="0">
              <a:latin typeface="+mj-lt"/>
            </a:endParaRPr>
          </a:p>
        </p:txBody>
      </p:sp>
      <p:sp>
        <p:nvSpPr>
          <p:cNvPr id="3" name="Text Placeholder 2"/>
          <p:cNvSpPr>
            <a:spLocks noGrp="1"/>
          </p:cNvSpPr>
          <p:nvPr>
            <p:ph type="body" idx="1"/>
          </p:nvPr>
        </p:nvSpPr>
        <p:spPr>
          <a:xfrm>
            <a:off x="228600" y="1524000"/>
            <a:ext cx="8229600" cy="3810000"/>
          </a:xfrm>
        </p:spPr>
        <p:txBody>
          <a:bodyPr>
            <a:normAutofit fontScale="92500" lnSpcReduction="10000"/>
          </a:bodyPr>
          <a:lstStyle/>
          <a:p>
            <a:pPr marL="203200" indent="0">
              <a:buNone/>
            </a:pPr>
            <a:r>
              <a:rPr lang="en-US" sz="2000" dirty="0"/>
              <a:t>Mrs. Jones is an 82 year old breast cancer patient undergoing chemotherapy. Her daughter calls you after a recent chemo check-in visit with the doctor. She is concerned that her mother seems confused about what was discussed in the visit. </a:t>
            </a:r>
          </a:p>
          <a:p>
            <a:pPr marL="203200" indent="0">
              <a:buNone/>
            </a:pPr>
            <a:endParaRPr lang="en-US" sz="2000" dirty="0"/>
          </a:p>
          <a:p>
            <a:pPr marL="546100"/>
            <a:r>
              <a:rPr lang="en-US" sz="2000" dirty="0"/>
              <a:t>What’s the issue?</a:t>
            </a:r>
          </a:p>
          <a:p>
            <a:pPr marL="546100"/>
            <a:r>
              <a:rPr lang="en-US" sz="2000" dirty="0"/>
              <a:t>Where have I seen this before?</a:t>
            </a:r>
          </a:p>
          <a:p>
            <a:pPr marL="546100"/>
            <a:r>
              <a:rPr lang="en-US" sz="2000" dirty="0"/>
              <a:t>What is the priority?</a:t>
            </a:r>
          </a:p>
          <a:p>
            <a:pPr marL="546100"/>
            <a:r>
              <a:rPr lang="en-US" sz="2000" dirty="0"/>
              <a:t>What don’t I know?</a:t>
            </a:r>
          </a:p>
          <a:p>
            <a:pPr marL="546100"/>
            <a:r>
              <a:rPr lang="en-US" sz="2000" dirty="0"/>
              <a:t>Why is this the way it is?</a:t>
            </a:r>
          </a:p>
          <a:p>
            <a:pPr marL="546100"/>
            <a:r>
              <a:rPr lang="en-US" sz="2000" dirty="0"/>
              <a:t>What’s going to happen?</a:t>
            </a:r>
          </a:p>
          <a:p>
            <a:pPr marL="546100"/>
            <a:r>
              <a:rPr lang="en-US" sz="2000" dirty="0"/>
              <a:t>What’s worked before that I could try again? </a:t>
            </a:r>
          </a:p>
        </p:txBody>
      </p:sp>
    </p:spTree>
    <p:extLst>
      <p:ext uri="{BB962C8B-B14F-4D97-AF65-F5344CB8AC3E}">
        <p14:creationId xmlns:p14="http://schemas.microsoft.com/office/powerpoint/2010/main" val="40240728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latin typeface="+mj-lt"/>
                <a:ea typeface="Calibri"/>
                <a:cs typeface="Calibri"/>
              </a:rPr>
              <a:t>Workload Management</a:t>
            </a:r>
          </a:p>
        </p:txBody>
      </p:sp>
      <p:graphicFrame>
        <p:nvGraphicFramePr>
          <p:cNvPr id="4" name="Diagram 3" descr="In order to prioritize workload, ask yourself:&#10;&#10;What needs to be done today because it will impact the care of a patient?&#10;Is there something that I am doing that some else really could be doing? (make sure to stay within scope work work)&#10;Am I doing something that the patient/family could be doing and would be beneficial for the patient to do? &#10;"/>
          <p:cNvGraphicFramePr/>
          <p:nvPr>
            <p:extLst>
              <p:ext uri="{D42A27DB-BD31-4B8C-83A1-F6EECF244321}">
                <p14:modId xmlns:p14="http://schemas.microsoft.com/office/powerpoint/2010/main" val="2522979071"/>
              </p:ext>
            </p:extLst>
          </p:nvPr>
        </p:nvGraphicFramePr>
        <p:xfrm>
          <a:off x="-2057400" y="1447800"/>
          <a:ext cx="10363200" cy="393086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847388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sp>
        <p:nvSpPr>
          <p:cNvPr id="376" name="Shape 376"/>
          <p:cNvSpPr txBox="1">
            <a:spLocks noGrp="1"/>
          </p:cNvSpPr>
          <p:nvPr>
            <p:ph type="title" idx="4294967295"/>
          </p:nvPr>
        </p:nvSpPr>
        <p:spPr>
          <a:xfrm>
            <a:off x="457200" y="114301"/>
            <a:ext cx="8229600" cy="1143000"/>
          </a:xfrm>
          <a:prstGeom prst="rect">
            <a:avLst/>
          </a:prstGeom>
          <a:noFill/>
          <a:ln>
            <a:noFill/>
            <a:prstDash/>
          </a:ln>
          <a:effectLst/>
        </p:spPr>
        <p:txBody>
          <a:bodyPr rot="0" spcFirstLastPara="0" vertOverflow="overflow" horzOverflow="overflow" vert="horz" wrap="square" lIns="91425" tIns="45700" rIns="91425" bIns="457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chemeClr val="tx1">
                    <a:lumMod val="75000"/>
                    <a:lumOff val="25000"/>
                  </a:schemeClr>
                </a:solidFill>
                <a:effectLst/>
                <a:uLnTx/>
                <a:uFillTx/>
                <a:latin typeface="+mj-lt"/>
                <a:ea typeface="Calibri"/>
                <a:cs typeface="Calibri"/>
                <a:sym typeface="Calibri"/>
              </a:rPr>
              <a:t>Managing Workload</a:t>
            </a:r>
          </a:p>
        </p:txBody>
      </p:sp>
      <p:graphicFrame>
        <p:nvGraphicFramePr>
          <p:cNvPr id="2" name="Diagram 1" descr="Strategies that improve workload management:&#10;1. Recognize that being actively engaged in a task does not necessarily mean you are being productive. &#10;2. Track progress&#10;3. Plan your workload: Know your deadlines; build in time for unexpected disruptions.&#10;4. Use technology to work. &#10;"/>
          <p:cNvGraphicFramePr/>
          <p:nvPr>
            <p:extLst>
              <p:ext uri="{D42A27DB-BD31-4B8C-83A1-F6EECF244321}">
                <p14:modId xmlns:p14="http://schemas.microsoft.com/office/powerpoint/2010/main" val="2303329998"/>
              </p:ext>
            </p:extLst>
          </p:nvPr>
        </p:nvGraphicFramePr>
        <p:xfrm>
          <a:off x="762000" y="1120840"/>
          <a:ext cx="7467600" cy="43413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TextBox 7"/>
          <p:cNvSpPr txBox="1"/>
          <p:nvPr/>
        </p:nvSpPr>
        <p:spPr>
          <a:xfrm>
            <a:off x="4724400" y="5323700"/>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87"/>
        <p:cNvGrpSpPr/>
        <p:nvPr/>
      </p:nvGrpSpPr>
      <p:grpSpPr>
        <a:xfrm>
          <a:off x="0" y="0"/>
          <a:ext cx="0" cy="0"/>
          <a:chOff x="0" y="0"/>
          <a:chExt cx="0" cy="0"/>
        </a:xfrm>
      </p:grpSpPr>
      <p:sp>
        <p:nvSpPr>
          <p:cNvPr id="390" name="Shape 390"/>
          <p:cNvSpPr txBox="1">
            <a:spLocks noGrp="1"/>
          </p:cNvSpPr>
          <p:nvPr>
            <p:ph type="title" idx="4294967295"/>
          </p:nvPr>
        </p:nvSpPr>
        <p:spPr>
          <a:xfrm>
            <a:off x="457200" y="274637"/>
            <a:ext cx="8229600" cy="1143000"/>
          </a:xfrm>
          <a:prstGeom prst="rect">
            <a:avLst/>
          </a:prstGeom>
          <a:noFill/>
          <a:ln>
            <a:noFill/>
            <a:prstDash/>
          </a:ln>
          <a:effectLst/>
        </p:spPr>
        <p:txBody>
          <a:bodyPr rot="0" spcFirstLastPara="0" vertOverflow="overflow" horzOverflow="overflow" vert="horz" wrap="square" lIns="91425" tIns="45700" rIns="91425" bIns="45700" numCol="1" spcCol="0" rtlCol="0" fromWordArt="0" anchor="ctr"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chemeClr val="tx1">
                    <a:lumMod val="75000"/>
                    <a:lumOff val="25000"/>
                  </a:schemeClr>
                </a:solidFill>
                <a:effectLst/>
                <a:uLnTx/>
                <a:uFillTx/>
                <a:latin typeface="+mj-lt"/>
                <a:ea typeface="Calibri"/>
                <a:cs typeface="Calibri"/>
                <a:sym typeface="Calibri"/>
              </a:rPr>
              <a:t>Managing Workload </a:t>
            </a:r>
          </a:p>
        </p:txBody>
      </p:sp>
      <p:graphicFrame>
        <p:nvGraphicFramePr>
          <p:cNvPr id="2" name="Diagram 1" descr="More suggestions on workload management:&#10;1. One activity at a time;&#10;2. Schedule tasks that are more difficult to complete during the times you work best;&#10;3. Explore your own work style and patterns to build on them&#10;4. Take breaks when necessary&#10;5. Leave time for unplanned activities or tasks&#10;&#10;"/>
          <p:cNvGraphicFramePr/>
          <p:nvPr>
            <p:extLst>
              <p:ext uri="{D42A27DB-BD31-4B8C-83A1-F6EECF244321}">
                <p14:modId xmlns:p14="http://schemas.microsoft.com/office/powerpoint/2010/main" val="15753199"/>
              </p:ext>
            </p:extLst>
          </p:nvPr>
        </p:nvGraphicFramePr>
        <p:xfrm>
          <a:off x="2008271" y="1539323"/>
          <a:ext cx="5127458" cy="36736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00" name="Shape 400"/>
          <p:cNvSpPr txBox="1"/>
          <p:nvPr/>
        </p:nvSpPr>
        <p:spPr>
          <a:xfrm>
            <a:off x="6781800" y="5318677"/>
            <a:ext cx="2743200" cy="2616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US" sz="1200" b="0" i="1" u="none" strike="noStrike" cap="none" baseline="0" dirty="0">
                <a:solidFill>
                  <a:schemeClr val="bg1">
                    <a:lumMod val="50000"/>
                  </a:schemeClr>
                </a:solidFill>
                <a:latin typeface="Arial" panose="020B0604020202020204" pitchFamily="34" charset="0"/>
                <a:ea typeface="Calibri"/>
                <a:cs typeface="Arial" panose="020B0604020202020204" pitchFamily="34" charset="0"/>
                <a:sym typeface="Calibri"/>
              </a:rPr>
              <a:t>Source: Birkenmaier et al. 2007.</a:t>
            </a:r>
            <a:endParaRPr sz="1200" b="0" i="1" u="none" strike="noStrike" cap="none" baseline="0" dirty="0">
              <a:solidFill>
                <a:schemeClr val="bg1">
                  <a:lumMod val="50000"/>
                </a:schemeClr>
              </a:solidFill>
              <a:latin typeface="Arial" panose="020B0604020202020204" pitchFamily="34" charset="0"/>
              <a:ea typeface="Calibri"/>
              <a:cs typeface="Arial" panose="020B0604020202020204" pitchFamily="34" charset="0"/>
              <a:sym typeface="Calibri"/>
            </a:endParaRP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Acknowledgments</a:t>
            </a:r>
          </a:p>
        </p:txBody>
      </p:sp>
      <p:sp>
        <p:nvSpPr>
          <p:cNvPr id="91" name="Shape 91"/>
          <p:cNvSpPr txBox="1">
            <a:spLocks noGrp="1"/>
          </p:cNvSpPr>
          <p:nvPr>
            <p:ph type="body" idx="1"/>
          </p:nvPr>
        </p:nvSpPr>
        <p:spPr>
          <a:xfrm>
            <a:off x="304800" y="1600200"/>
            <a:ext cx="8229600" cy="4525963"/>
          </a:xfrm>
          <a:prstGeom prst="rect">
            <a:avLst/>
          </a:prstGeom>
          <a:noFill/>
          <a:ln>
            <a:noFill/>
          </a:ln>
        </p:spPr>
        <p:txBody>
          <a:bodyPr lIns="91425" tIns="45700" rIns="91425" bIns="45700" anchor="t" anchorCtr="0">
            <a:noAutofit/>
          </a:bodyPr>
          <a:lstStyle/>
          <a:p>
            <a:pPr marL="203200" indent="0">
              <a:spcBef>
                <a:spcPts val="1000"/>
              </a:spcBef>
              <a:spcAft>
                <a:spcPts val="1000"/>
              </a:spcAft>
              <a:buNone/>
            </a:pPr>
            <a:r>
              <a:rPr lang="en-US" sz="2400" dirty="0"/>
              <a:t>This work was supported by Cooperative Agreement #1U38DP004972-02 from the Centers for Disease Control and Prevention. Its contents are solely the responsibility of the authors and do not necessarily represent the official views of the Centers for Disease Control and Prevention.</a:t>
            </a:r>
          </a:p>
          <a:p>
            <a:pPr marL="203200" indent="0">
              <a:spcBef>
                <a:spcPts val="1000"/>
              </a:spcBef>
              <a:spcAft>
                <a:spcPts val="1000"/>
              </a:spcAft>
              <a:buNone/>
            </a:pPr>
            <a:r>
              <a:rPr lang="en-US" sz="2400" dirty="0"/>
              <a:t>Portions of this lesson have been adapted with permission from the Patient Navigator Training Collaborative of the Colorado School of Public Health.</a:t>
            </a:r>
          </a:p>
        </p:txBody>
      </p:sp>
    </p:spTree>
  </p:cSld>
  <p:clrMapOvr>
    <a:masterClrMapping/>
  </p:clrMapOvr>
  <p:transition spd="slow">
    <p:cut/>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spcBef>
                <a:spcPts val="1000"/>
              </a:spcBef>
              <a:spcAft>
                <a:spcPts val="1000"/>
              </a:spcAft>
            </a:pPr>
            <a:r>
              <a:rPr lang="en-US" sz="3600" dirty="0">
                <a:latin typeface="+mj-lt"/>
                <a:ea typeface="Trebuchet MS"/>
                <a:cs typeface="Trebuchet MS"/>
                <a:sym typeface="Trebuchet MS"/>
              </a:rPr>
              <a:t>Information Technology</a:t>
            </a:r>
            <a:endParaRPr lang="en-US" dirty="0">
              <a:latin typeface="+mj-lt"/>
            </a:endParaRPr>
          </a:p>
        </p:txBody>
      </p:sp>
      <p:graphicFrame>
        <p:nvGraphicFramePr>
          <p:cNvPr id="4" name="Diagram 3" descr="The use of information technology:&#10;1. Email:&#10;Outlook, Windows Live, Lotus Notes, Gmail, Yahoo! Mail;&#10;2. Calendars;&#10;3. Spreadsheets &amp; Tables:&#10;Microsoft Excel or Microsoft Access;&#10;4. Word Processors: Microsoft Word or WordPerfect;&#10;5. Search Engines:&#10;Google, Bing, Yahoo!&#10;&#10;&#10;"/>
          <p:cNvGraphicFramePr/>
          <p:nvPr>
            <p:extLst>
              <p:ext uri="{D42A27DB-BD31-4B8C-83A1-F6EECF244321}">
                <p14:modId xmlns:p14="http://schemas.microsoft.com/office/powerpoint/2010/main" val="4027334488"/>
              </p:ext>
            </p:extLst>
          </p:nvPr>
        </p:nvGraphicFramePr>
        <p:xfrm>
          <a:off x="838200" y="1219200"/>
          <a:ext cx="7467600" cy="4572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5295505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1143000"/>
          </a:xfrm>
        </p:spPr>
        <p:txBody>
          <a:bodyPr>
            <a:normAutofit/>
          </a:bodyPr>
          <a:lstStyle/>
          <a:p>
            <a:pPr>
              <a:spcBef>
                <a:spcPts val="1000"/>
              </a:spcBef>
              <a:spcAft>
                <a:spcPts val="1000"/>
              </a:spcAft>
              <a:defRPr/>
            </a:pPr>
            <a:r>
              <a:rPr lang="en-US" sz="2800" dirty="0">
                <a:latin typeface="+mj-lt"/>
                <a:ea typeface="ＭＳ Ｐゴシック" charset="0"/>
                <a:cs typeface="+mj-cs"/>
              </a:rPr>
              <a:t>Sample Demographic Form</a:t>
            </a:r>
          </a:p>
        </p:txBody>
      </p:sp>
      <p:pic>
        <p:nvPicPr>
          <p:cNvPr id="4" name="Picture 3" descr="Object depicting &quot;I want you to know&quot; patient demographic card. It includes statements like: My name is ..., My pronouns are..., I am most comfortable using this language or languages:... I believe in: ... (religion/faith), I identify as a person who is ... (race/ethnicity), ... (sexual orientation), and etc.">
            <a:extLst>
              <a:ext uri="{FF2B5EF4-FFF2-40B4-BE49-F238E27FC236}">
                <a16:creationId xmlns:a16="http://schemas.microsoft.com/office/drawing/2014/main" id="{467DDC59-D13A-DC45-8A43-EC196B4AEB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114" y="609600"/>
            <a:ext cx="4655929" cy="4735465"/>
          </a:xfrm>
          <a:prstGeom prst="rect">
            <a:avLst/>
          </a:prstGeom>
        </p:spPr>
      </p:pic>
      <p:sp>
        <p:nvSpPr>
          <p:cNvPr id="5" name="TextBox 4">
            <a:extLst>
              <a:ext uri="{FF2B5EF4-FFF2-40B4-BE49-F238E27FC236}">
                <a16:creationId xmlns:a16="http://schemas.microsoft.com/office/drawing/2014/main" id="{CCDEAD04-6B4E-CC4B-B5E7-1677CD44CA03}"/>
              </a:ext>
            </a:extLst>
          </p:cNvPr>
          <p:cNvSpPr txBox="1"/>
          <p:nvPr/>
        </p:nvSpPr>
        <p:spPr>
          <a:xfrm>
            <a:off x="5791200" y="1828800"/>
            <a:ext cx="2819400" cy="1569660"/>
          </a:xfrm>
          <a:prstGeom prst="rect">
            <a:avLst/>
          </a:prstGeom>
          <a:noFill/>
        </p:spPr>
        <p:txBody>
          <a:bodyPr wrap="square" rtlCol="0">
            <a:spAutoFit/>
          </a:bodyPr>
          <a:lstStyle/>
          <a:p>
            <a:r>
              <a:rPr lang="en-US" sz="3200" dirty="0"/>
              <a:t>Available free of charge </a:t>
            </a:r>
            <a:r>
              <a:rPr lang="en-US" sz="3200" dirty="0">
                <a:hlinkClick r:id="rId4"/>
              </a:rPr>
              <a:t>here</a:t>
            </a:r>
            <a:r>
              <a:rPr lang="en-US" sz="3200" dirty="0"/>
              <a:t>.</a:t>
            </a:r>
          </a:p>
        </p:txBody>
      </p:sp>
    </p:spTree>
    <p:extLst>
      <p:ext uri="{BB962C8B-B14F-4D97-AF65-F5344CB8AC3E}">
        <p14:creationId xmlns:p14="http://schemas.microsoft.com/office/powerpoint/2010/main" val="309669308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6042EF-7D06-FE4E-98B4-E2AB1227C77F}"/>
              </a:ext>
            </a:extLst>
          </p:cNvPr>
          <p:cNvSpPr txBox="1">
            <a:spLocks noGrp="1"/>
          </p:cNvSpPr>
          <p:nvPr>
            <p:ph type="title" idx="4294967295"/>
          </p:nvPr>
        </p:nvSpPr>
        <p:spPr>
          <a:xfrm>
            <a:off x="6400800" y="1828800"/>
            <a:ext cx="2209800" cy="2554545"/>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0" normalizeH="0" baseline="0" noProof="0" dirty="0">
                <a:ln>
                  <a:noFill/>
                </a:ln>
                <a:solidFill>
                  <a:schemeClr val="tx1"/>
                </a:solidFill>
                <a:effectLst/>
                <a:uLnTx/>
                <a:uFillTx/>
                <a:latin typeface="+mn-lt"/>
                <a:ea typeface="+mn-ea"/>
                <a:cs typeface="+mn-cs"/>
              </a:rPr>
              <a:t>PN-BOT™ is available free of charge </a:t>
            </a:r>
            <a:r>
              <a:rPr kumimoji="0" lang="en-US" sz="3200" b="0" i="0" u="none" strike="noStrike" kern="1200" cap="none" spc="0" normalizeH="0" baseline="0" noProof="0" dirty="0">
                <a:ln>
                  <a:noFill/>
                </a:ln>
                <a:solidFill>
                  <a:schemeClr val="tx1"/>
                </a:solidFill>
                <a:effectLst/>
                <a:uLnTx/>
                <a:uFillTx/>
                <a:latin typeface="+mn-lt"/>
                <a:ea typeface="+mn-ea"/>
                <a:cs typeface="+mn-cs"/>
                <a:hlinkClick r:id="rId3"/>
              </a:rPr>
              <a:t>here</a:t>
            </a:r>
            <a:r>
              <a:rPr kumimoji="0" lang="en-US" sz="3200" b="0" i="0" u="none" strike="noStrike" kern="1200" cap="none" spc="0" normalizeH="0" baseline="0" noProof="0" dirty="0">
                <a:ln>
                  <a:noFill/>
                </a:ln>
                <a:solidFill>
                  <a:schemeClr val="tx1"/>
                </a:solidFill>
                <a:effectLst/>
                <a:uLnTx/>
                <a:uFillTx/>
                <a:latin typeface="+mn-lt"/>
                <a:ea typeface="+mn-ea"/>
                <a:cs typeface="+mn-cs"/>
              </a:rPr>
              <a:t>.</a:t>
            </a:r>
          </a:p>
        </p:txBody>
      </p:sp>
      <p:pic>
        <p:nvPicPr>
          <p:cNvPr id="5" name="Picture 4" descr="Patient Navigation Barriers and Outcomes Tool or PN-BOT™ is composed of five main purposes:&#10;1. Miscellaneous sheets for navigation, usability and functionality (home, set up, reports list, reference, don't delete);&#10;2. Data entry sheets for data entry, modification and lookup (patient data entry, case data entry, encounters data entry, testimonials data entry);&#10;3. Lists sheets for raw data/database storage (patient, case, encounters, barriers and testimonials lists);&#10;4. Reports sheets for automatic report templates (patient, case, encounter and barriers reports);&#10;5. Pivot sheets for custom pivot table reports (patient, case, encounters and barriers pivots).">
            <a:extLst>
              <a:ext uri="{FF2B5EF4-FFF2-40B4-BE49-F238E27FC236}">
                <a16:creationId xmlns:a16="http://schemas.microsoft.com/office/drawing/2014/main" id="{5999FDEB-E151-F145-91AA-18242BDD359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599" y="0"/>
            <a:ext cx="5929823" cy="5410200"/>
          </a:xfrm>
          <a:prstGeom prst="rect">
            <a:avLst/>
          </a:prstGeom>
        </p:spPr>
      </p:pic>
    </p:spTree>
    <p:extLst>
      <p:ext uri="{BB962C8B-B14F-4D97-AF65-F5344CB8AC3E}">
        <p14:creationId xmlns:p14="http://schemas.microsoft.com/office/powerpoint/2010/main" val="3830999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13447"/>
            <a:ext cx="8229600" cy="1143000"/>
          </a:xfrm>
        </p:spPr>
        <p:txBody>
          <a:bodyPr/>
          <a:lstStyle/>
          <a:p>
            <a:pPr>
              <a:spcBef>
                <a:spcPts val="1000"/>
              </a:spcBef>
              <a:spcAft>
                <a:spcPts val="1000"/>
              </a:spcAft>
              <a:defRPr/>
            </a:pPr>
            <a:r>
              <a:rPr lang="en-US" sz="3600" dirty="0">
                <a:latin typeface="+mj-lt"/>
                <a:ea typeface="ＭＳ Ｐゴシック" charset="0"/>
                <a:cs typeface="+mj-cs"/>
                <a:sym typeface="Trebuchet MS"/>
              </a:rPr>
              <a:t>Information Technology Types</a:t>
            </a:r>
            <a:endParaRPr lang="en-US" sz="3600" dirty="0">
              <a:latin typeface="+mj-lt"/>
              <a:ea typeface="ＭＳ Ｐゴシック" charset="0"/>
              <a:cs typeface="+mj-cs"/>
            </a:endParaRPr>
          </a:p>
        </p:txBody>
      </p:sp>
      <p:sp>
        <p:nvSpPr>
          <p:cNvPr id="16387" name="Content Placeholder 2"/>
          <p:cNvSpPr>
            <a:spLocks noGrp="1"/>
          </p:cNvSpPr>
          <p:nvPr>
            <p:ph idx="1"/>
          </p:nvPr>
        </p:nvSpPr>
        <p:spPr>
          <a:xfrm>
            <a:off x="425824" y="1129553"/>
            <a:ext cx="8229600" cy="4678363"/>
          </a:xfrm>
        </p:spPr>
        <p:txBody>
          <a:bodyPr/>
          <a:lstStyle/>
          <a:p>
            <a:pPr marL="660400" indent="-457200">
              <a:spcBef>
                <a:spcPts val="1000"/>
              </a:spcBef>
              <a:spcAft>
                <a:spcPts val="1000"/>
              </a:spcAft>
              <a:defRPr/>
            </a:pPr>
            <a:r>
              <a:rPr lang="en-US" sz="2800" dirty="0">
                <a:ea typeface="ＭＳ Ｐゴシック" charset="0"/>
                <a:cs typeface="+mn-cs"/>
              </a:rPr>
              <a:t>Electronic Medical Records (EMR)</a:t>
            </a:r>
          </a:p>
          <a:p>
            <a:pPr marL="1092200" lvl="1" indent="-457200">
              <a:spcBef>
                <a:spcPts val="1000"/>
              </a:spcBef>
              <a:spcAft>
                <a:spcPts val="1000"/>
              </a:spcAft>
              <a:defRPr/>
            </a:pPr>
            <a:r>
              <a:rPr lang="en-US" sz="2800" dirty="0">
                <a:ea typeface="ＭＳ Ｐゴシック" charset="0"/>
                <a:cs typeface="+mn-cs"/>
              </a:rPr>
              <a:t>Documentation template</a:t>
            </a:r>
          </a:p>
          <a:p>
            <a:pPr marL="660400" indent="-457200">
              <a:spcBef>
                <a:spcPts val="1000"/>
              </a:spcBef>
              <a:spcAft>
                <a:spcPts val="1000"/>
              </a:spcAft>
              <a:defRPr/>
            </a:pPr>
            <a:r>
              <a:rPr lang="en-US" sz="2800" dirty="0">
                <a:ea typeface="ＭＳ Ｐゴシック" charset="0"/>
              </a:rPr>
              <a:t>Navigation software </a:t>
            </a:r>
          </a:p>
          <a:p>
            <a:pPr marL="660400" indent="-457200">
              <a:spcBef>
                <a:spcPts val="1000"/>
              </a:spcBef>
              <a:spcAft>
                <a:spcPts val="1000"/>
              </a:spcAft>
              <a:defRPr/>
            </a:pPr>
            <a:r>
              <a:rPr lang="en-US" sz="2800" dirty="0">
                <a:ea typeface="ＭＳ Ｐゴシック" charset="0"/>
              </a:rPr>
              <a:t>Shared data systems</a:t>
            </a:r>
            <a:endParaRPr lang="en-US" sz="3200" dirty="0">
              <a:ea typeface="ＭＳ Ｐゴシック" charset="0"/>
            </a:endParaRPr>
          </a:p>
          <a:p>
            <a:pPr>
              <a:spcBef>
                <a:spcPts val="1000"/>
              </a:spcBef>
              <a:spcAft>
                <a:spcPts val="1000"/>
              </a:spcAft>
              <a:defRPr/>
            </a:pPr>
            <a:endParaRPr lang="en-US" dirty="0">
              <a:ea typeface="ＭＳ Ｐゴシック" charset="0"/>
            </a:endParaRPr>
          </a:p>
          <a:p>
            <a:pPr lvl="1">
              <a:spcBef>
                <a:spcPts val="1000"/>
              </a:spcBef>
              <a:spcAft>
                <a:spcPts val="1000"/>
              </a:spcAft>
              <a:defRPr/>
            </a:pPr>
            <a:endParaRPr lang="en-US" dirty="0">
              <a:ea typeface="ＭＳ Ｐゴシック" charset="0"/>
            </a:endParaRPr>
          </a:p>
        </p:txBody>
      </p:sp>
    </p:spTree>
    <p:extLst>
      <p:ext uri="{BB962C8B-B14F-4D97-AF65-F5344CB8AC3E}">
        <p14:creationId xmlns:p14="http://schemas.microsoft.com/office/powerpoint/2010/main" val="24544271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spcBef>
                <a:spcPts val="1000"/>
              </a:spcBef>
              <a:spcAft>
                <a:spcPts val="1000"/>
              </a:spcAft>
              <a:defRPr/>
            </a:pPr>
            <a:r>
              <a:rPr lang="en-US" sz="3600" dirty="0">
                <a:latin typeface="+mj-lt"/>
                <a:ea typeface="ＭＳ Ｐゴシック" charset="0"/>
                <a:cs typeface="+mj-cs"/>
              </a:rPr>
              <a:t>Commercial Navigation Software</a:t>
            </a:r>
            <a:endParaRPr lang="en-US" dirty="0">
              <a:latin typeface="+mj-lt"/>
              <a:ea typeface="ＭＳ Ｐゴシック" charset="0"/>
              <a:cs typeface="+mj-cs"/>
            </a:endParaRPr>
          </a:p>
        </p:txBody>
      </p:sp>
      <p:graphicFrame>
        <p:nvGraphicFramePr>
          <p:cNvPr id="4" name="Diagram 3" descr="Examples od commercial navigation software: NurseNav, MagView, Cordata, OncoNav, and Social Solutions. ">
            <a:extLst>
              <a:ext uri="{FF2B5EF4-FFF2-40B4-BE49-F238E27FC236}">
                <a16:creationId xmlns:a16="http://schemas.microsoft.com/office/drawing/2014/main" id="{16582A3D-956E-412A-A543-4A777F2631F6}"/>
              </a:ext>
            </a:extLst>
          </p:cNvPr>
          <p:cNvGraphicFramePr/>
          <p:nvPr>
            <p:extLst>
              <p:ext uri="{D42A27DB-BD31-4B8C-83A1-F6EECF244321}">
                <p14:modId xmlns:p14="http://schemas.microsoft.com/office/powerpoint/2010/main" val="881519609"/>
              </p:ext>
            </p:extLst>
          </p:nvPr>
        </p:nvGraphicFramePr>
        <p:xfrm>
          <a:off x="1219200" y="1397000"/>
          <a:ext cx="67056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703276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Shape 296"/>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Put </a:t>
            </a:r>
            <a:r>
              <a:rPr lang="en-US" sz="3600" dirty="0">
                <a:latin typeface="+mj-lt"/>
                <a:ea typeface="Trebuchet MS"/>
                <a:cs typeface="Trebuchet MS"/>
                <a:sym typeface="Trebuchet MS"/>
              </a:rPr>
              <a:t>It</a:t>
            </a:r>
            <a:r>
              <a:rPr lang="en-US" sz="3600" i="0" u="none" strike="noStrike" cap="none" baseline="0" dirty="0">
                <a:latin typeface="+mj-lt"/>
                <a:ea typeface="Trebuchet MS"/>
                <a:cs typeface="Trebuchet MS"/>
                <a:sym typeface="Trebuchet MS"/>
              </a:rPr>
              <a:t> </a:t>
            </a:r>
            <a:r>
              <a:rPr lang="en-US" sz="3600" dirty="0">
                <a:latin typeface="+mj-lt"/>
                <a:ea typeface="Trebuchet MS"/>
                <a:cs typeface="Trebuchet MS"/>
                <a:sym typeface="Trebuchet MS"/>
              </a:rPr>
              <a:t>A</a:t>
            </a:r>
            <a:r>
              <a:rPr lang="en-US" sz="3600" i="0" u="none" strike="noStrike" cap="none" baseline="0" dirty="0">
                <a:latin typeface="+mj-lt"/>
                <a:ea typeface="Trebuchet MS"/>
                <a:cs typeface="Trebuchet MS"/>
                <a:sym typeface="Trebuchet MS"/>
              </a:rPr>
              <a:t>ll </a:t>
            </a:r>
            <a:r>
              <a:rPr lang="en-US" sz="3600" dirty="0">
                <a:latin typeface="+mj-lt"/>
                <a:ea typeface="Trebuchet MS"/>
                <a:cs typeface="Trebuchet MS"/>
                <a:sym typeface="Trebuchet MS"/>
              </a:rPr>
              <a:t>T</a:t>
            </a:r>
            <a:r>
              <a:rPr lang="en-US" sz="3600" i="0" u="none" strike="noStrike" cap="none" baseline="0" dirty="0">
                <a:latin typeface="+mj-lt"/>
                <a:ea typeface="Trebuchet MS"/>
                <a:cs typeface="Trebuchet MS"/>
                <a:sym typeface="Trebuchet MS"/>
              </a:rPr>
              <a:t>ogether</a:t>
            </a:r>
          </a:p>
        </p:txBody>
      </p:sp>
      <p:graphicFrame>
        <p:nvGraphicFramePr>
          <p:cNvPr id="6" name="Diagram 5" descr="Object depicting how problem solving, critical thinking, organization, time management, and workload management can support responsiveness to patients and other professionals, which ultimately builds trust.">
            <a:extLst>
              <a:ext uri="{FF2B5EF4-FFF2-40B4-BE49-F238E27FC236}">
                <a16:creationId xmlns:a16="http://schemas.microsoft.com/office/drawing/2014/main" id="{F723E9DC-6369-49DC-95BB-4007DD01896D}"/>
              </a:ext>
            </a:extLst>
          </p:cNvPr>
          <p:cNvGraphicFramePr/>
          <p:nvPr>
            <p:extLst>
              <p:ext uri="{D42A27DB-BD31-4B8C-83A1-F6EECF244321}">
                <p14:modId xmlns:p14="http://schemas.microsoft.com/office/powerpoint/2010/main" val="1908387758"/>
              </p:ext>
            </p:extLst>
          </p:nvPr>
        </p:nvGraphicFramePr>
        <p:xfrm>
          <a:off x="344903" y="1143000"/>
          <a:ext cx="6741697"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48" name="Shape 348" descr="Object depicting trust."/>
          <p:cNvSpPr/>
          <p:nvPr/>
        </p:nvSpPr>
        <p:spPr>
          <a:xfrm>
            <a:off x="7055224" y="2588567"/>
            <a:ext cx="1772656" cy="1680866"/>
          </a:xfrm>
          <a:prstGeom prst="ellipse">
            <a:avLst/>
          </a:prstGeom>
          <a:solidFill>
            <a:schemeClr val="accent1"/>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dirty="0">
              <a:solidFill>
                <a:schemeClr val="lt1"/>
              </a:solidFill>
              <a:latin typeface="Arial"/>
              <a:ea typeface="Arial"/>
              <a:cs typeface="Arial"/>
              <a:sym typeface="Arial"/>
            </a:endParaRPr>
          </a:p>
        </p:txBody>
      </p:sp>
      <p:sp>
        <p:nvSpPr>
          <p:cNvPr id="349" name="Shape 349"/>
          <p:cNvSpPr txBox="1"/>
          <p:nvPr/>
        </p:nvSpPr>
        <p:spPr>
          <a:xfrm>
            <a:off x="7217652" y="3198168"/>
            <a:ext cx="1447800" cy="461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400" b="1" i="0" u="none" strike="noStrike" cap="none" baseline="0" dirty="0">
                <a:latin typeface="Arial"/>
                <a:ea typeface="Arial"/>
                <a:cs typeface="Arial"/>
                <a:sym typeface="Arial"/>
              </a:rPr>
              <a:t>TRUST</a:t>
            </a:r>
          </a:p>
        </p:txBody>
      </p:sp>
    </p:spTree>
    <p:extLst>
      <p:ext uri="{BB962C8B-B14F-4D97-AF65-F5344CB8AC3E}">
        <p14:creationId xmlns:p14="http://schemas.microsoft.com/office/powerpoint/2010/main" val="4290885954"/>
      </p:ext>
    </p:extLst>
  </p:cSld>
  <p:clrMapOvr>
    <a:masterClrMapping/>
  </p:clrMapOvr>
  <p:transition spd="slow">
    <p:cut/>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406"/>
        <p:cNvGrpSpPr/>
        <p:nvPr/>
      </p:nvGrpSpPr>
      <p:grpSpPr>
        <a:xfrm>
          <a:off x="0" y="0"/>
          <a:ext cx="0" cy="0"/>
          <a:chOff x="0" y="0"/>
          <a:chExt cx="0" cy="0"/>
        </a:xfrm>
      </p:grpSpPr>
      <p:sp>
        <p:nvSpPr>
          <p:cNvPr id="407" name="Shape 407"/>
          <p:cNvSpPr txBox="1">
            <a:spLocks noGrp="1"/>
          </p:cNvSpPr>
          <p:nvPr>
            <p:ph type="title"/>
          </p:nvPr>
        </p:nvSpPr>
        <p:spPr>
          <a:xfrm>
            <a:off x="457200" y="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Case Study # 2</a:t>
            </a:r>
          </a:p>
        </p:txBody>
      </p:sp>
      <p:graphicFrame>
        <p:nvGraphicFramePr>
          <p:cNvPr id="3" name="Diagram 2" descr="Suggestions for the case study example:&#10;1. Daily list of goals;&#10;2. Keep office organized;&#10;3. Set aside time for data entry&#10;4. Prioritize activities&#10;5. Avoid overscheduling&#10;6. Communicate with supervisor&#10;&#10;&#10;&#10;">
            <a:extLst>
              <a:ext uri="{FF2B5EF4-FFF2-40B4-BE49-F238E27FC236}">
                <a16:creationId xmlns:a16="http://schemas.microsoft.com/office/drawing/2014/main" id="{426E5423-9E62-4603-AE33-EC6C9795CEA8}"/>
              </a:ext>
            </a:extLst>
          </p:cNvPr>
          <p:cNvGraphicFramePr/>
          <p:nvPr>
            <p:extLst>
              <p:ext uri="{D42A27DB-BD31-4B8C-83A1-F6EECF244321}">
                <p14:modId xmlns:p14="http://schemas.microsoft.com/office/powerpoint/2010/main" val="2894331047"/>
              </p:ext>
            </p:extLst>
          </p:nvPr>
        </p:nvGraphicFramePr>
        <p:xfrm>
          <a:off x="762000" y="990600"/>
          <a:ext cx="8001000"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ransition spd="slow">
    <p:cut/>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152400"/>
            <a:ext cx="8229600" cy="838201"/>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Conclusion</a:t>
            </a:r>
          </a:p>
        </p:txBody>
      </p:sp>
      <p:sp>
        <p:nvSpPr>
          <p:cNvPr id="105" name="Shape 105"/>
          <p:cNvSpPr txBox="1">
            <a:spLocks noGrp="1"/>
          </p:cNvSpPr>
          <p:nvPr>
            <p:ph type="body" idx="1"/>
          </p:nvPr>
        </p:nvSpPr>
        <p:spPr>
          <a:xfrm>
            <a:off x="0" y="990601"/>
            <a:ext cx="8686800" cy="4571999"/>
          </a:xfrm>
          <a:prstGeom prst="rect">
            <a:avLst/>
          </a:prstGeom>
          <a:noFill/>
          <a:ln>
            <a:noFill/>
          </a:ln>
        </p:spPr>
        <p:txBody>
          <a:bodyPr lIns="91425" tIns="45700" rIns="91425" bIns="45700" anchor="t" anchorCtr="0">
            <a:noAutofit/>
          </a:bodyPr>
          <a:lstStyle/>
          <a:p>
            <a:pPr marL="685800" lvl="1">
              <a:spcBef>
                <a:spcPts val="300"/>
              </a:spcBef>
              <a:spcAft>
                <a:spcPts val="300"/>
              </a:spcAft>
              <a:buSzPct val="100000"/>
              <a:buFont typeface="Arial" panose="020B0604020202020204" pitchFamily="34" charset="0"/>
              <a:buChar char="•"/>
            </a:pPr>
            <a:r>
              <a:rPr lang="en-US" sz="2100" dirty="0">
                <a:solidFill>
                  <a:schemeClr val="dk1"/>
                </a:solidFill>
              </a:rPr>
              <a:t>Describe and implement strategies for building trust</a:t>
            </a:r>
          </a:p>
          <a:p>
            <a:pPr marL="685800" lvl="1">
              <a:spcBef>
                <a:spcPts val="300"/>
              </a:spcBef>
              <a:spcAft>
                <a:spcPts val="300"/>
              </a:spcAft>
              <a:buSzPct val="100000"/>
              <a:buFont typeface="Arial" panose="020B0604020202020204" pitchFamily="34" charset="0"/>
              <a:buChar char="•"/>
            </a:pPr>
            <a:r>
              <a:rPr lang="en-US" sz="2100" dirty="0">
                <a:solidFill>
                  <a:schemeClr val="dk1"/>
                </a:solidFill>
              </a:rPr>
              <a:t>Explain the importance of performing duties accurately and efficiently</a:t>
            </a:r>
          </a:p>
          <a:p>
            <a:pPr marL="685800" lvl="1">
              <a:spcBef>
                <a:spcPts val="300"/>
              </a:spcBef>
              <a:spcAft>
                <a:spcPts val="300"/>
              </a:spcAft>
              <a:buSzPct val="100000"/>
              <a:buFont typeface="Arial" panose="020B0604020202020204" pitchFamily="34" charset="0"/>
              <a:buChar char="•"/>
            </a:pPr>
            <a:r>
              <a:rPr lang="en-US" sz="2100" dirty="0">
                <a:solidFill>
                  <a:schemeClr val="dk1"/>
                </a:solidFill>
              </a:rPr>
              <a:t>Describe organizational skills and methods</a:t>
            </a:r>
          </a:p>
          <a:p>
            <a:pPr marL="685800" lvl="1">
              <a:spcBef>
                <a:spcPts val="300"/>
              </a:spcBef>
              <a:spcAft>
                <a:spcPts val="300"/>
              </a:spcAft>
              <a:buSzPct val="100000"/>
              <a:buFont typeface="Arial" panose="020B0604020202020204" pitchFamily="34" charset="0"/>
              <a:buChar char="•"/>
            </a:pPr>
            <a:r>
              <a:rPr lang="en-US" sz="2100" dirty="0">
                <a:solidFill>
                  <a:schemeClr val="dk1"/>
                </a:solidFill>
              </a:rPr>
              <a:t>Describe time management skills and methods</a:t>
            </a:r>
          </a:p>
          <a:p>
            <a:pPr marL="685800" lvl="1">
              <a:spcBef>
                <a:spcPts val="300"/>
              </a:spcBef>
              <a:spcAft>
                <a:spcPts val="300"/>
              </a:spcAft>
              <a:buSzPct val="100000"/>
              <a:buFont typeface="Arial" panose="020B0604020202020204" pitchFamily="34" charset="0"/>
              <a:buChar char="•"/>
            </a:pPr>
            <a:r>
              <a:rPr lang="en-US" sz="2100" dirty="0">
                <a:solidFill>
                  <a:schemeClr val="dk1"/>
                </a:solidFill>
              </a:rPr>
              <a:t>Describe problem-solving skills and methods</a:t>
            </a:r>
          </a:p>
          <a:p>
            <a:pPr marL="685800" lvl="1">
              <a:spcBef>
                <a:spcPts val="300"/>
              </a:spcBef>
              <a:spcAft>
                <a:spcPts val="300"/>
              </a:spcAft>
              <a:buSzPct val="100000"/>
              <a:buFont typeface="Arial" panose="020B0604020202020204" pitchFamily="34" charset="0"/>
              <a:buChar char="•"/>
            </a:pPr>
            <a:r>
              <a:rPr lang="en-US" sz="2100" dirty="0">
                <a:solidFill>
                  <a:schemeClr val="dk1"/>
                </a:solidFill>
              </a:rPr>
              <a:t>Describe critical thinking skills and methods</a:t>
            </a:r>
          </a:p>
          <a:p>
            <a:pPr marL="685800" lvl="1">
              <a:spcBef>
                <a:spcPts val="300"/>
              </a:spcBef>
              <a:spcAft>
                <a:spcPts val="300"/>
              </a:spcAft>
              <a:buSzPct val="100000"/>
              <a:buFont typeface="Arial" panose="020B0604020202020204" pitchFamily="34" charset="0"/>
              <a:buChar char="•"/>
            </a:pPr>
            <a:r>
              <a:rPr lang="en-US" sz="2100" dirty="0">
                <a:solidFill>
                  <a:schemeClr val="dk1"/>
                </a:solidFill>
              </a:rPr>
              <a:t>Manage workload and apply organizational, time management, problem-solving and critical thinking skills to assist patients efficiently and effectively</a:t>
            </a:r>
          </a:p>
          <a:p>
            <a:pPr marL="685800" lvl="1">
              <a:spcBef>
                <a:spcPts val="300"/>
              </a:spcBef>
              <a:spcAft>
                <a:spcPts val="300"/>
              </a:spcAft>
              <a:buSzPct val="100000"/>
              <a:buFont typeface="Arial" panose="020B0604020202020204" pitchFamily="34" charset="0"/>
              <a:buChar char="•"/>
            </a:pPr>
            <a:r>
              <a:rPr lang="en-US" sz="2100" dirty="0">
                <a:solidFill>
                  <a:schemeClr val="dk1"/>
                </a:solidFill>
              </a:rPr>
              <a:t>Describe potential information technology tools to increase efficiency</a:t>
            </a:r>
          </a:p>
        </p:txBody>
      </p:sp>
    </p:spTree>
    <p:extLst>
      <p:ext uri="{BB962C8B-B14F-4D97-AF65-F5344CB8AC3E}">
        <p14:creationId xmlns:p14="http://schemas.microsoft.com/office/powerpoint/2010/main" val="1805614743"/>
      </p:ext>
    </p:extLst>
  </p:cSld>
  <p:clrMapOvr>
    <a:masterClrMapping/>
  </p:clrMapOvr>
  <p:transition spd="slow">
    <p:cut/>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0EAAA-CE24-4C8D-828C-4297FCD05C0D}"/>
              </a:ext>
            </a:extLst>
          </p:cNvPr>
          <p:cNvSpPr>
            <a:spLocks noGrp="1"/>
          </p:cNvSpPr>
          <p:nvPr>
            <p:ph type="title"/>
          </p:nvPr>
        </p:nvSpPr>
        <p:spPr/>
        <p:txBody>
          <a:bodyPr>
            <a:normAutofit/>
          </a:bodyPr>
          <a:lstStyle/>
          <a:p>
            <a:r>
              <a:rPr lang="en-US" sz="3600" dirty="0"/>
              <a:t>References</a:t>
            </a:r>
          </a:p>
        </p:txBody>
      </p:sp>
      <p:sp>
        <p:nvSpPr>
          <p:cNvPr id="3" name="Content Placeholder 2">
            <a:extLst>
              <a:ext uri="{FF2B5EF4-FFF2-40B4-BE49-F238E27FC236}">
                <a16:creationId xmlns:a16="http://schemas.microsoft.com/office/drawing/2014/main" id="{A3E9EFE4-595B-4863-97EF-91A745DF4583}"/>
              </a:ext>
            </a:extLst>
          </p:cNvPr>
          <p:cNvSpPr>
            <a:spLocks noGrp="1"/>
          </p:cNvSpPr>
          <p:nvPr>
            <p:ph idx="1"/>
          </p:nvPr>
        </p:nvSpPr>
        <p:spPr>
          <a:xfrm>
            <a:off x="457200" y="1295400"/>
            <a:ext cx="8229600" cy="3810000"/>
          </a:xfrm>
        </p:spPr>
        <p:txBody>
          <a:bodyPr>
            <a:noAutofit/>
          </a:bodyPr>
          <a:lstStyle/>
          <a:p>
            <a:r>
              <a:rPr lang="en-US" sz="1300" dirty="0"/>
              <a:t>Birkenmaier, J., &amp; Berg‐Weger, M. (2007). </a:t>
            </a:r>
            <a:r>
              <a:rPr lang="en-US" sz="1300" i="1" dirty="0"/>
              <a:t>The practicum companion for social work. 2nd ed</a:t>
            </a:r>
            <a:r>
              <a:rPr lang="en-US" sz="1300" dirty="0"/>
              <a:t>. Boston (MA): Pearson Education, Inc. ISBN‐10: 0205474829. </a:t>
            </a:r>
            <a:endParaRPr lang="en-US" sz="1300" dirty="0">
              <a:cs typeface="Arial"/>
            </a:endParaRPr>
          </a:p>
          <a:p>
            <a:r>
              <a:rPr lang="en-US" sz="1300" dirty="0"/>
              <a:t>Daum, K. (2013). </a:t>
            </a:r>
            <a:r>
              <a:rPr lang="en-US" sz="1300" i="1" dirty="0"/>
              <a:t>8 things really efficient people do</a:t>
            </a:r>
            <a:r>
              <a:rPr lang="en-US" sz="1300" dirty="0"/>
              <a:t>. http://www.inc.com/kevin‐ </a:t>
            </a:r>
            <a:r>
              <a:rPr lang="en-US" sz="1300" dirty="0" err="1"/>
              <a:t>daum</a:t>
            </a:r>
            <a:r>
              <a:rPr lang="en-US" sz="1300" dirty="0"/>
              <a:t>/8‐things‐really‐efficient‐people‐do.html. </a:t>
            </a:r>
            <a:endParaRPr lang="en-US" sz="1300" dirty="0">
              <a:cs typeface="Arial"/>
            </a:endParaRPr>
          </a:p>
          <a:p>
            <a:r>
              <a:rPr lang="en-US" sz="1300" dirty="0"/>
              <a:t>Hou, S. I., &amp; Roberson, K. (2015). A systematic review on US‐based community health navigator (CHN) interventions for cancer screening promotion‐‐comparing community‐ versus clinic‐based navigator models. </a:t>
            </a:r>
            <a:r>
              <a:rPr lang="en-US" sz="1300" i="1" dirty="0"/>
              <a:t>Journal of Cancer Education, 30</a:t>
            </a:r>
            <a:r>
              <a:rPr lang="en-US" sz="1300" dirty="0"/>
              <a:t>(1):173‐186. </a:t>
            </a:r>
            <a:r>
              <a:rPr lang="en-US" sz="1300" dirty="0" err="1"/>
              <a:t>doi</a:t>
            </a:r>
            <a:r>
              <a:rPr lang="en-US" sz="1300" dirty="0"/>
              <a:t>: 10.1007/s13187‐014‐0723‐x. </a:t>
            </a:r>
            <a:endParaRPr lang="en-US" sz="1300" dirty="0">
              <a:cs typeface="Arial"/>
            </a:endParaRPr>
          </a:p>
          <a:p>
            <a:r>
              <a:rPr lang="en-US" sz="1300" dirty="0"/>
              <a:t>Leviticus, J. (</a:t>
            </a:r>
            <a:r>
              <a:rPr lang="en-US" sz="1300" dirty="0" err="1"/>
              <a:t>n.d</a:t>
            </a:r>
            <a:r>
              <a:rPr lang="en-US" sz="1300" dirty="0"/>
              <a:t>). </a:t>
            </a:r>
            <a:r>
              <a:rPr lang="en-US" sz="1300" i="1" dirty="0"/>
              <a:t>What is customer responsiveness?</a:t>
            </a:r>
            <a:r>
              <a:rPr lang="en-US" sz="1300" dirty="0"/>
              <a:t> http://smallbusiness.chron.com/customer‐responsiveness‐31487.html. </a:t>
            </a:r>
            <a:endParaRPr lang="en-US" sz="1300" dirty="0">
              <a:cs typeface="Arial"/>
            </a:endParaRPr>
          </a:p>
          <a:p>
            <a:r>
              <a:rPr lang="en-US" sz="1300" dirty="0"/>
              <a:t>Patient Navigator Training Collaborative. (n.d.). http://patientnavigatortraining.org/. </a:t>
            </a:r>
            <a:endParaRPr lang="en-US" sz="1300" dirty="0">
              <a:cs typeface="Arial"/>
            </a:endParaRPr>
          </a:p>
          <a:p>
            <a:r>
              <a:rPr lang="en-US" sz="1300" dirty="0"/>
              <a:t>Scheffer, B. K., &amp; Rubenfeld, M. G. (2001). </a:t>
            </a:r>
            <a:r>
              <a:rPr lang="en-US" sz="1300" i="1" dirty="0"/>
              <a:t>Critical thinking: What is it and how do we teach it? </a:t>
            </a:r>
            <a:r>
              <a:rPr lang="en-US" sz="1300" dirty="0"/>
              <a:t>In Dochterman, J. M., Grace, H. K. (Eds.). Current Issues in Nursing. St. Louis(MO): Mosby Inc. ISBN‐13: 9780323012768. </a:t>
            </a:r>
            <a:endParaRPr lang="en-US" sz="1300" dirty="0">
              <a:cs typeface="Arial"/>
            </a:endParaRPr>
          </a:p>
          <a:p>
            <a:r>
              <a:rPr lang="en-US" sz="1300" dirty="0"/>
              <a:t>Scheffer, B. K., &amp; Rubenfeld, M. G. (2000). A consensus statement on critical thinking in nursing. </a:t>
            </a:r>
            <a:r>
              <a:rPr lang="en-US" sz="1300" i="1" dirty="0"/>
              <a:t>Journal of Nursing Education, 39</a:t>
            </a:r>
            <a:r>
              <a:rPr lang="en-US" sz="1300" dirty="0"/>
              <a:t>(8):352‐359. Retrieved April 15, 2021, from </a:t>
            </a:r>
            <a:r>
              <a:rPr lang="en-US" sz="1300" dirty="0">
                <a:ea typeface="+mn-lt"/>
                <a:cs typeface="+mn-lt"/>
              </a:rPr>
              <a:t>https://pubmed.ncbi.nlm.nih.gov/11103973/.</a:t>
            </a:r>
            <a:endParaRPr lang="en-US" sz="1300" dirty="0">
              <a:cs typeface="Arial"/>
            </a:endParaRPr>
          </a:p>
          <a:p>
            <a:r>
              <a:rPr lang="en-US" sz="1300" dirty="0" err="1"/>
              <a:t>Swinscoe</a:t>
            </a:r>
            <a:r>
              <a:rPr lang="en-US" sz="1300" dirty="0"/>
              <a:t>, A. (2014). </a:t>
            </a:r>
            <a:r>
              <a:rPr lang="en-US" sz="1300" i="1" dirty="0"/>
              <a:t>Five ways to become more agile and responsive to your customers’ needs</a:t>
            </a:r>
            <a:r>
              <a:rPr lang="en-US" sz="1300" dirty="0"/>
              <a:t>. http://www.forbes.com/sites/adrianswinscoe/2014/03/18/five‐ways‐to‐ become‐more‐agile‐and‐responsive‐to‐your‐customers‐needs/.</a:t>
            </a:r>
            <a:endParaRPr lang="en-US" sz="1300" dirty="0">
              <a:cs typeface="Arial"/>
            </a:endParaRPr>
          </a:p>
        </p:txBody>
      </p:sp>
    </p:spTree>
    <p:extLst>
      <p:ext uri="{BB962C8B-B14F-4D97-AF65-F5344CB8AC3E}">
        <p14:creationId xmlns:p14="http://schemas.microsoft.com/office/powerpoint/2010/main" val="2384557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Thank you!</a:t>
            </a:r>
          </a:p>
        </p:txBody>
      </p:sp>
      <p:sp>
        <p:nvSpPr>
          <p:cNvPr id="3" name="Content Placeholder 2"/>
          <p:cNvSpPr>
            <a:spLocks noGrp="1"/>
          </p:cNvSpPr>
          <p:nvPr>
            <p:ph idx="1"/>
          </p:nvPr>
        </p:nvSpPr>
        <p:spPr>
          <a:xfrm>
            <a:off x="457200" y="1371600"/>
            <a:ext cx="8229600" cy="3810000"/>
          </a:xfrm>
          <a:ln>
            <a:noFill/>
          </a:ln>
        </p:spPr>
        <p:txBody>
          <a:bodyPr/>
          <a:lstStyle/>
          <a:p>
            <a:pPr marL="0" indent="0" algn="ctr">
              <a:buNone/>
            </a:pPr>
            <a:br>
              <a:rPr lang="en-US" sz="2500" dirty="0"/>
            </a:br>
            <a:endParaRPr lang="en-US" sz="2500" dirty="0"/>
          </a:p>
          <a:p>
            <a:pPr marL="0" indent="0" algn="ctr">
              <a:buNone/>
            </a:pPr>
            <a:endParaRPr lang="en-US" dirty="0"/>
          </a:p>
          <a:p>
            <a:pPr marL="0" indent="0" algn="ctr">
              <a:buNone/>
            </a:pPr>
            <a:r>
              <a:rPr lang="en-US" dirty="0"/>
              <a:t>Follow us on Twitter: </a:t>
            </a:r>
            <a:r>
              <a:rPr lang="en-US" dirty="0">
                <a:solidFill>
                  <a:srgbClr val="0096D6"/>
                </a:solidFill>
                <a:hlinkClick r:id="rId2"/>
              </a:rPr>
              <a:t>@GWCancer</a:t>
            </a:r>
            <a:endParaRPr lang="en-US" dirty="0">
              <a:solidFill>
                <a:srgbClr val="0096D6"/>
              </a:solidFill>
            </a:endParaRPr>
          </a:p>
          <a:p>
            <a:pPr marL="0" indent="0" algn="ctr">
              <a:buNone/>
            </a:pPr>
            <a:r>
              <a:rPr lang="en-US" dirty="0">
                <a:solidFill>
                  <a:srgbClr val="0096D6"/>
                </a:solidFill>
                <a:hlinkClick r:id="rId3"/>
              </a:rPr>
              <a:t>www.gwcancercenter.org</a:t>
            </a:r>
            <a:endParaRPr lang="en-US" dirty="0">
              <a:solidFill>
                <a:srgbClr val="0096D6"/>
              </a:solidFill>
            </a:endParaRPr>
          </a:p>
          <a:p>
            <a:pPr marL="0" indent="0">
              <a:buNone/>
            </a:pPr>
            <a:endParaRPr lang="en-US" dirty="0"/>
          </a:p>
        </p:txBody>
      </p:sp>
      <p:sp>
        <p:nvSpPr>
          <p:cNvPr id="6" name="TextBox 5"/>
          <p:cNvSpPr txBox="1"/>
          <p:nvPr/>
        </p:nvSpPr>
        <p:spPr>
          <a:xfrm>
            <a:off x="0" y="4239161"/>
            <a:ext cx="9179169" cy="1246495"/>
          </a:xfrm>
          <a:prstGeom prst="rect">
            <a:avLst/>
          </a:prstGeom>
          <a:noFill/>
        </p:spPr>
        <p:txBody>
          <a:bodyPr wrap="square" rtlCol="0">
            <a:spAutoFit/>
          </a:bodyPr>
          <a:lstStyle/>
          <a:p>
            <a:pPr algn="ctr"/>
            <a:r>
              <a:rPr lang="en-US" sz="1500" i="1" dirty="0">
                <a:solidFill>
                  <a:schemeClr val="tx1">
                    <a:lumMod val="75000"/>
                    <a:lumOff val="25000"/>
                  </a:schemeClr>
                </a:solidFill>
              </a:rPr>
              <a:t>Sign-up for the GW Cancer Center’s Patient Navigation </a:t>
            </a:r>
            <a:br>
              <a:rPr lang="en-US" sz="1500" i="1" dirty="0">
                <a:solidFill>
                  <a:schemeClr val="tx1">
                    <a:lumMod val="75000"/>
                    <a:lumOff val="25000"/>
                  </a:schemeClr>
                </a:solidFill>
              </a:rPr>
            </a:br>
            <a:r>
              <a:rPr lang="en-US" sz="1500" i="1" dirty="0">
                <a:solidFill>
                  <a:schemeClr val="tx1">
                    <a:lumMod val="75000"/>
                    <a:lumOff val="25000"/>
                  </a:schemeClr>
                </a:solidFill>
              </a:rPr>
              <a:t>and Survivorship E-Newsletter</a:t>
            </a:r>
            <a:r>
              <a:rPr lang="en-US" sz="1500" dirty="0">
                <a:solidFill>
                  <a:schemeClr val="tx1">
                    <a:lumMod val="75000"/>
                    <a:lumOff val="25000"/>
                  </a:schemeClr>
                </a:solidFill>
              </a:rPr>
              <a:t>: </a:t>
            </a:r>
            <a:r>
              <a:rPr lang="en-US" sz="1500" b="1" dirty="0">
                <a:solidFill>
                  <a:srgbClr val="0096D6"/>
                </a:solidFill>
                <a:hlinkClick r:id="rId4"/>
              </a:rPr>
              <a:t>bit.ly/</a:t>
            </a:r>
            <a:r>
              <a:rPr lang="en-US" sz="1500" b="1" dirty="0" err="1">
                <a:solidFill>
                  <a:srgbClr val="0096D6"/>
                </a:solidFill>
                <a:hlinkClick r:id="rId4"/>
              </a:rPr>
              <a:t>PNSurvEnews</a:t>
            </a:r>
            <a:r>
              <a:rPr lang="en-US" sz="1500" dirty="0">
                <a:solidFill>
                  <a:schemeClr val="tx1">
                    <a:lumMod val="75000"/>
                    <a:lumOff val="25000"/>
                  </a:schemeClr>
                </a:solidFill>
                <a:hlinkClick r:id="rId4"/>
              </a:rPr>
              <a:t>  </a:t>
            </a:r>
            <a:endParaRPr lang="en-US" sz="1500" dirty="0">
              <a:solidFill>
                <a:schemeClr val="tx1">
                  <a:lumMod val="75000"/>
                  <a:lumOff val="25000"/>
                </a:schemeClr>
              </a:solidFill>
            </a:endParaRPr>
          </a:p>
          <a:p>
            <a:pPr algn="ctr"/>
            <a:endParaRPr lang="en-US" sz="1500" dirty="0">
              <a:solidFill>
                <a:schemeClr val="tx1">
                  <a:lumMod val="75000"/>
                  <a:lumOff val="25000"/>
                </a:schemeClr>
              </a:solidFill>
            </a:endParaRPr>
          </a:p>
          <a:p>
            <a:pPr algn="ctr"/>
            <a:r>
              <a:rPr lang="en-US" sz="1500" dirty="0">
                <a:solidFill>
                  <a:schemeClr val="tx1">
                    <a:lumMod val="75000"/>
                    <a:lumOff val="25000"/>
                  </a:schemeClr>
                </a:solidFill>
              </a:rPr>
              <a:t>S</a:t>
            </a:r>
            <a:r>
              <a:rPr lang="en-US" sz="1500" i="1" dirty="0">
                <a:solidFill>
                  <a:schemeClr val="tx1">
                    <a:lumMod val="75000"/>
                    <a:lumOff val="25000"/>
                  </a:schemeClr>
                </a:solidFill>
              </a:rPr>
              <a:t>ign-up for the GW Cancer Center’s Cancer Control </a:t>
            </a:r>
            <a:br>
              <a:rPr lang="en-US" sz="1500" i="1" dirty="0">
                <a:solidFill>
                  <a:schemeClr val="tx1">
                    <a:lumMod val="75000"/>
                    <a:lumOff val="25000"/>
                  </a:schemeClr>
                </a:solidFill>
              </a:rPr>
            </a:br>
            <a:r>
              <a:rPr lang="en-US" sz="1500" i="1" dirty="0">
                <a:solidFill>
                  <a:schemeClr val="tx1">
                    <a:lumMod val="75000"/>
                    <a:lumOff val="25000"/>
                  </a:schemeClr>
                </a:solidFill>
              </a:rPr>
              <a:t>Technical </a:t>
            </a:r>
            <a:r>
              <a:rPr lang="en-US" altLang="en-US" sz="1500" i="1" dirty="0">
                <a:solidFill>
                  <a:schemeClr val="tx1">
                    <a:lumMod val="75000"/>
                    <a:lumOff val="25000"/>
                  </a:schemeClr>
                </a:solidFill>
              </a:rPr>
              <a:t>Assistance E-Newsletter</a:t>
            </a:r>
            <a:r>
              <a:rPr lang="en-US" altLang="en-US" sz="1500" dirty="0">
                <a:solidFill>
                  <a:schemeClr val="tx1">
                    <a:lumMod val="75000"/>
                    <a:lumOff val="25000"/>
                  </a:schemeClr>
                </a:solidFill>
              </a:rPr>
              <a:t>: </a:t>
            </a:r>
            <a:r>
              <a:rPr lang="en-US" sz="1500" b="1" dirty="0">
                <a:solidFill>
                  <a:srgbClr val="0096D6"/>
                </a:solidFill>
                <a:hlinkClick r:id="rId5"/>
              </a:rPr>
              <a:t>bit.ly/</a:t>
            </a:r>
            <a:r>
              <a:rPr lang="en-US" sz="1500" b="1" dirty="0" err="1">
                <a:solidFill>
                  <a:srgbClr val="0096D6"/>
                </a:solidFill>
                <a:hlinkClick r:id="rId5"/>
              </a:rPr>
              <a:t>TAPenews</a:t>
            </a:r>
            <a:r>
              <a:rPr lang="en-US" sz="1500" b="1" dirty="0">
                <a:solidFill>
                  <a:srgbClr val="0096D6"/>
                </a:solidFill>
                <a:hlinkClick r:id="rId5"/>
              </a:rPr>
              <a:t> </a:t>
            </a:r>
            <a:endParaRPr lang="en-US" sz="1500" b="1" dirty="0">
              <a:solidFill>
                <a:srgbClr val="0096D6"/>
              </a:solidFill>
            </a:endParaRPr>
          </a:p>
        </p:txBody>
      </p:sp>
    </p:spTree>
    <p:extLst>
      <p:ext uri="{BB962C8B-B14F-4D97-AF65-F5344CB8AC3E}">
        <p14:creationId xmlns:p14="http://schemas.microsoft.com/office/powerpoint/2010/main" val="12909847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Shape 97"/>
          <p:cNvSpPr txBox="1">
            <a:spLocks noGrp="1"/>
          </p:cNvSpPr>
          <p:nvPr>
            <p:ph type="title"/>
          </p:nvPr>
        </p:nvSpPr>
        <p:spPr>
          <a:xfrm>
            <a:off x="457200" y="1524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Competencies</a:t>
            </a:r>
          </a:p>
        </p:txBody>
      </p:sp>
      <p:sp>
        <p:nvSpPr>
          <p:cNvPr id="98" name="Shape 98"/>
          <p:cNvSpPr txBox="1">
            <a:spLocks noGrp="1"/>
          </p:cNvSpPr>
          <p:nvPr>
            <p:ph type="body" idx="1"/>
          </p:nvPr>
        </p:nvSpPr>
        <p:spPr>
          <a:xfrm>
            <a:off x="457200" y="1219200"/>
            <a:ext cx="8229600" cy="4525963"/>
          </a:xfrm>
          <a:prstGeom prst="rect">
            <a:avLst/>
          </a:prstGeom>
          <a:noFill/>
          <a:ln>
            <a:noFill/>
          </a:ln>
        </p:spPr>
        <p:txBody>
          <a:bodyPr lIns="91425" tIns="45700" rIns="91425" bIns="45700" anchor="t" anchorCtr="0">
            <a:noAutofit/>
          </a:bodyPr>
          <a:lstStyle/>
          <a:p>
            <a:pPr marL="0" lvl="0" indent="0">
              <a:spcBef>
                <a:spcPts val="1000"/>
              </a:spcBef>
              <a:spcAft>
                <a:spcPts val="1000"/>
              </a:spcAft>
              <a:buSzPct val="25000"/>
              <a:buNone/>
            </a:pPr>
            <a:r>
              <a:rPr lang="en-US" sz="2300" dirty="0"/>
              <a:t>3.4 Use information technology to maximize efficiency of patient navigator's time.</a:t>
            </a:r>
          </a:p>
          <a:p>
            <a:pPr marL="0" marR="0" lvl="0" indent="0" algn="l" rtl="0">
              <a:spcBef>
                <a:spcPts val="1000"/>
              </a:spcBef>
              <a:spcAft>
                <a:spcPts val="1000"/>
              </a:spcAft>
              <a:buClr>
                <a:schemeClr val="dk1"/>
              </a:buClr>
              <a:buSzPct val="100000"/>
              <a:buNone/>
            </a:pPr>
            <a:r>
              <a:rPr lang="en-US" sz="2300" b="0" i="0" u="none" strike="noStrike" cap="none" baseline="0" dirty="0">
                <a:solidFill>
                  <a:schemeClr val="dk1"/>
                </a:solidFill>
                <a:sym typeface="Arial"/>
              </a:rPr>
              <a:t>5.2 Build trust by being accessible, accurate, supportive and acting within scope of practice.</a:t>
            </a:r>
          </a:p>
          <a:p>
            <a:pPr marL="0" marR="0" lvl="0" indent="0" algn="l" rtl="0">
              <a:spcBef>
                <a:spcPts val="1000"/>
              </a:spcBef>
              <a:spcAft>
                <a:spcPts val="1000"/>
              </a:spcAft>
              <a:buClr>
                <a:schemeClr val="dk1"/>
              </a:buClr>
              <a:buSzPct val="100000"/>
              <a:buNone/>
            </a:pPr>
            <a:r>
              <a:rPr lang="en-US" sz="2300" b="0" i="0" u="none" strike="noStrike" cap="none" baseline="0" dirty="0">
                <a:solidFill>
                  <a:schemeClr val="dk1"/>
                </a:solidFill>
                <a:sym typeface="Arial"/>
              </a:rPr>
              <a:t>5.3 Use organization, time management, problem-solving and critical thinking to assist patients efficiently and effectively.</a:t>
            </a:r>
          </a:p>
          <a:p>
            <a:pPr marL="0" marR="0" lvl="0" indent="0" algn="l" rtl="0">
              <a:spcBef>
                <a:spcPts val="1000"/>
              </a:spcBef>
              <a:spcAft>
                <a:spcPts val="1000"/>
              </a:spcAft>
              <a:buClr>
                <a:schemeClr val="dk1"/>
              </a:buClr>
              <a:buSzPct val="100000"/>
              <a:buNone/>
            </a:pPr>
            <a:r>
              <a:rPr lang="en-US" sz="2300" dirty="0">
                <a:solidFill>
                  <a:schemeClr val="dk1"/>
                </a:solidFill>
              </a:rPr>
              <a:t>5.4 Demonstrate responsiveness to patient needs within scope of practice and professional boundaries.</a:t>
            </a:r>
          </a:p>
          <a:p>
            <a:pPr marL="0" marR="0" lvl="0" indent="0" algn="l" rtl="0">
              <a:spcBef>
                <a:spcPts val="1000"/>
              </a:spcBef>
              <a:spcAft>
                <a:spcPts val="1000"/>
              </a:spcAft>
              <a:buClr>
                <a:schemeClr val="dk1"/>
              </a:buClr>
              <a:buSzPct val="100000"/>
              <a:buNone/>
            </a:pPr>
            <a:r>
              <a:rPr lang="en-US" sz="2300" dirty="0">
                <a:solidFill>
                  <a:schemeClr val="dk1"/>
                </a:solidFill>
              </a:rPr>
              <a:t>5.8 Perform administrative duties accurately and efficiently.</a:t>
            </a:r>
          </a:p>
          <a:p>
            <a:pPr marL="342900" marR="0" lvl="0" indent="-190500" algn="l" rtl="0">
              <a:spcBef>
                <a:spcPts val="1000"/>
              </a:spcBef>
              <a:spcAft>
                <a:spcPts val="1000"/>
              </a:spcAft>
              <a:buClr>
                <a:schemeClr val="dk1"/>
              </a:buClr>
              <a:buFont typeface="Arial"/>
              <a:buNone/>
            </a:pPr>
            <a:endParaRPr sz="2400" b="0" i="0" u="none" strike="noStrike" cap="none" baseline="0" dirty="0">
              <a:solidFill>
                <a:schemeClr val="dk1"/>
              </a:solidFill>
              <a:latin typeface="Arial"/>
              <a:ea typeface="Arial"/>
              <a:cs typeface="Arial"/>
              <a:sym typeface="Arial"/>
            </a:endParaRPr>
          </a:p>
          <a:p>
            <a:pPr marL="342900" marR="0" lvl="0" indent="-190500" algn="l" rtl="0">
              <a:spcBef>
                <a:spcPts val="1000"/>
              </a:spcBef>
              <a:spcAft>
                <a:spcPts val="1000"/>
              </a:spcAft>
              <a:buClr>
                <a:schemeClr val="dk1"/>
              </a:buClr>
              <a:buFont typeface="Arial"/>
              <a:buNone/>
            </a:pPr>
            <a:endParaRPr sz="2400" b="0" i="0" u="none" strike="noStrike" cap="none" baseline="0" dirty="0">
              <a:solidFill>
                <a:schemeClr val="dk1"/>
              </a:solidFill>
              <a:latin typeface="Arial"/>
              <a:ea typeface="Arial"/>
              <a:cs typeface="Arial"/>
              <a:sym typeface="Arial"/>
            </a:endParaRPr>
          </a:p>
          <a:p>
            <a:pPr marL="342900" marR="0" lvl="0" indent="-190500" algn="l" rtl="0">
              <a:spcBef>
                <a:spcPts val="1000"/>
              </a:spcBef>
              <a:spcAft>
                <a:spcPts val="1000"/>
              </a:spcAft>
              <a:buClr>
                <a:schemeClr val="dk1"/>
              </a:buClr>
              <a:buFont typeface="Arial"/>
              <a:buNone/>
            </a:pPr>
            <a:endParaRPr sz="2400" b="0" i="0" u="none" strike="noStrike" cap="none" baseline="0" dirty="0">
              <a:solidFill>
                <a:schemeClr val="dk1"/>
              </a:solidFill>
              <a:latin typeface="Arial"/>
              <a:ea typeface="Arial"/>
              <a:cs typeface="Arial"/>
              <a:sym typeface="Arial"/>
            </a:endParaRP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Shape 104"/>
          <p:cNvSpPr txBox="1">
            <a:spLocks noGrp="1"/>
          </p:cNvSpPr>
          <p:nvPr>
            <p:ph type="title"/>
          </p:nvPr>
        </p:nvSpPr>
        <p:spPr>
          <a:xfrm>
            <a:off x="457200" y="1524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Learning Objectives</a:t>
            </a:r>
          </a:p>
        </p:txBody>
      </p:sp>
      <p:sp>
        <p:nvSpPr>
          <p:cNvPr id="105" name="Shape 105"/>
          <p:cNvSpPr txBox="1">
            <a:spLocks noGrp="1"/>
          </p:cNvSpPr>
          <p:nvPr>
            <p:ph type="body" idx="1"/>
          </p:nvPr>
        </p:nvSpPr>
        <p:spPr>
          <a:xfrm>
            <a:off x="228600" y="1066800"/>
            <a:ext cx="8153400" cy="4830763"/>
          </a:xfrm>
          <a:prstGeom prst="rect">
            <a:avLst/>
          </a:prstGeom>
          <a:noFill/>
          <a:ln>
            <a:noFill/>
          </a:ln>
        </p:spPr>
        <p:txBody>
          <a:bodyPr lIns="91425" tIns="45700" rIns="91425" bIns="45700" anchor="t" anchorCtr="0">
            <a:noAutofit/>
          </a:bodyPr>
          <a:lstStyle/>
          <a:p>
            <a:pPr lvl="1" indent="-342900">
              <a:spcBef>
                <a:spcPts val="200"/>
              </a:spcBef>
              <a:spcAft>
                <a:spcPts val="200"/>
              </a:spcAft>
              <a:buSzPct val="100000"/>
              <a:buFont typeface="Arial" panose="020B0604020202020204" pitchFamily="34" charset="0"/>
              <a:buChar char="•"/>
            </a:pPr>
            <a:r>
              <a:rPr lang="en-US" sz="2200" b="0" i="0" u="none" strike="noStrike" cap="none" baseline="0" dirty="0">
                <a:solidFill>
                  <a:schemeClr val="dk1"/>
                </a:solidFill>
                <a:sym typeface="Arial"/>
              </a:rPr>
              <a:t>Describe and implement strategies for building trust</a:t>
            </a:r>
          </a:p>
          <a:p>
            <a:pPr lvl="1" indent="-342900">
              <a:spcBef>
                <a:spcPts val="200"/>
              </a:spcBef>
              <a:spcAft>
                <a:spcPts val="200"/>
              </a:spcAft>
              <a:buSzPct val="100000"/>
              <a:buFont typeface="Arial" panose="020B0604020202020204" pitchFamily="34" charset="0"/>
              <a:buChar char="•"/>
            </a:pPr>
            <a:r>
              <a:rPr lang="en-US" sz="2200" dirty="0">
                <a:solidFill>
                  <a:schemeClr val="dk1"/>
                </a:solidFill>
              </a:rPr>
              <a:t>Explain the importance of performing duties accurately and efficiently</a:t>
            </a:r>
          </a:p>
          <a:p>
            <a:pPr lvl="1" indent="-342900">
              <a:spcBef>
                <a:spcPts val="200"/>
              </a:spcBef>
              <a:spcAft>
                <a:spcPts val="200"/>
              </a:spcAft>
              <a:buSzPct val="100000"/>
              <a:buFont typeface="Arial" panose="020B0604020202020204" pitchFamily="34" charset="0"/>
              <a:buChar char="•"/>
            </a:pPr>
            <a:r>
              <a:rPr lang="en-US" sz="2200" dirty="0">
                <a:solidFill>
                  <a:schemeClr val="dk1"/>
                </a:solidFill>
              </a:rPr>
              <a:t>Describe organizational skills and methods</a:t>
            </a:r>
          </a:p>
          <a:p>
            <a:pPr lvl="1" indent="-342900">
              <a:spcBef>
                <a:spcPts val="200"/>
              </a:spcBef>
              <a:spcAft>
                <a:spcPts val="200"/>
              </a:spcAft>
              <a:buSzPct val="100000"/>
              <a:buFont typeface="Arial" panose="020B0604020202020204" pitchFamily="34" charset="0"/>
              <a:buChar char="•"/>
            </a:pPr>
            <a:r>
              <a:rPr lang="en-US" sz="2200" dirty="0">
                <a:solidFill>
                  <a:schemeClr val="dk1"/>
                </a:solidFill>
              </a:rPr>
              <a:t>Describe time management skills and methods</a:t>
            </a:r>
          </a:p>
          <a:p>
            <a:pPr lvl="1" indent="-342900">
              <a:spcBef>
                <a:spcPts val="200"/>
              </a:spcBef>
              <a:spcAft>
                <a:spcPts val="200"/>
              </a:spcAft>
              <a:buSzPct val="100000"/>
              <a:buFont typeface="Arial" panose="020B0604020202020204" pitchFamily="34" charset="0"/>
              <a:buChar char="•"/>
            </a:pPr>
            <a:r>
              <a:rPr lang="en-US" sz="2200" dirty="0">
                <a:solidFill>
                  <a:schemeClr val="dk1"/>
                </a:solidFill>
              </a:rPr>
              <a:t>Describe problem-solving skills and methods</a:t>
            </a:r>
          </a:p>
          <a:p>
            <a:pPr lvl="1" indent="-342900">
              <a:spcBef>
                <a:spcPts val="200"/>
              </a:spcBef>
              <a:spcAft>
                <a:spcPts val="200"/>
              </a:spcAft>
              <a:buSzPct val="100000"/>
              <a:buFont typeface="Arial" panose="020B0604020202020204" pitchFamily="34" charset="0"/>
              <a:buChar char="•"/>
            </a:pPr>
            <a:r>
              <a:rPr lang="en-US" sz="2200" dirty="0">
                <a:solidFill>
                  <a:schemeClr val="dk1"/>
                </a:solidFill>
              </a:rPr>
              <a:t>Describe critical thinking skills and methods</a:t>
            </a:r>
          </a:p>
          <a:p>
            <a:pPr lvl="1" indent="-342900">
              <a:spcBef>
                <a:spcPts val="200"/>
              </a:spcBef>
              <a:spcAft>
                <a:spcPts val="200"/>
              </a:spcAft>
              <a:buSzPct val="100000"/>
              <a:buFont typeface="Arial" panose="020B0604020202020204" pitchFamily="34" charset="0"/>
              <a:buChar char="•"/>
            </a:pPr>
            <a:r>
              <a:rPr lang="en-US" sz="2200" dirty="0">
                <a:solidFill>
                  <a:schemeClr val="dk1"/>
                </a:solidFill>
              </a:rPr>
              <a:t>Manage workload and apply organizational, time management, problem-solving and critical thinking skills to assist patients efficiently and effectively</a:t>
            </a:r>
          </a:p>
          <a:p>
            <a:pPr lvl="1" indent="-342900">
              <a:spcBef>
                <a:spcPts val="200"/>
              </a:spcBef>
              <a:spcAft>
                <a:spcPts val="200"/>
              </a:spcAft>
              <a:buSzPct val="100000"/>
              <a:buFont typeface="Arial" panose="020B0604020202020204" pitchFamily="34" charset="0"/>
              <a:buChar char="•"/>
            </a:pPr>
            <a:r>
              <a:rPr lang="en-US" sz="2200" dirty="0">
                <a:solidFill>
                  <a:schemeClr val="dk1"/>
                </a:solidFill>
              </a:rPr>
              <a:t>Describe potential information technology tools to increase efficiency</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Shape 132"/>
          <p:cNvSpPr txBox="1">
            <a:spLocks noGrp="1"/>
          </p:cNvSpPr>
          <p:nvPr>
            <p:ph type="title"/>
          </p:nvPr>
        </p:nvSpPr>
        <p:spPr>
          <a:xfrm>
            <a:off x="457200" y="1524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Checkpoint</a:t>
            </a:r>
          </a:p>
        </p:txBody>
      </p:sp>
      <p:sp>
        <p:nvSpPr>
          <p:cNvPr id="133" name="Shape 133"/>
          <p:cNvSpPr txBox="1">
            <a:spLocks noGrp="1"/>
          </p:cNvSpPr>
          <p:nvPr>
            <p:ph type="body" idx="1"/>
          </p:nvPr>
        </p:nvSpPr>
        <p:spPr>
          <a:xfrm>
            <a:off x="457200" y="990600"/>
            <a:ext cx="8229600" cy="4525963"/>
          </a:xfrm>
          <a:prstGeom prst="rect">
            <a:avLst/>
          </a:prstGeom>
          <a:noFill/>
          <a:ln>
            <a:noFill/>
          </a:ln>
        </p:spPr>
        <p:txBody>
          <a:bodyPr lIns="91425" tIns="45700" rIns="91425" bIns="45700" anchor="t" anchorCtr="0">
            <a:noAutofit/>
          </a:bodyPr>
          <a:lstStyle/>
          <a:p>
            <a:pPr marL="0" lvl="0" indent="0">
              <a:spcBef>
                <a:spcPts val="1000"/>
              </a:spcBef>
              <a:spcAft>
                <a:spcPts val="1000"/>
              </a:spcAft>
              <a:buSzPct val="100000"/>
              <a:buNone/>
            </a:pPr>
            <a:r>
              <a:rPr lang="en-US" sz="2800" dirty="0">
                <a:solidFill>
                  <a:schemeClr val="dk1"/>
                </a:solidFill>
                <a:latin typeface="Arial" panose="020B0604020202020204" pitchFamily="34" charset="0"/>
                <a:ea typeface="Calibri"/>
                <a:cs typeface="Arial" panose="020B0604020202020204" pitchFamily="34" charset="0"/>
                <a:sym typeface="Calibri"/>
              </a:rPr>
              <a:t>What does it mean to be responsive to a patient?</a:t>
            </a:r>
          </a:p>
          <a:p>
            <a:pPr marL="514350" lvl="0" indent="-514350">
              <a:spcBef>
                <a:spcPts val="1000"/>
              </a:spcBef>
              <a:spcAft>
                <a:spcPts val="1000"/>
              </a:spcAft>
              <a:buSzPct val="100000"/>
              <a:buFont typeface="+mj-lt"/>
              <a:buAutoNum type="alphaLcParenR"/>
            </a:pPr>
            <a:r>
              <a:rPr lang="en-US" sz="2800" dirty="0">
                <a:solidFill>
                  <a:schemeClr val="dk1"/>
                </a:solidFill>
                <a:latin typeface="Arial" panose="020B0604020202020204" pitchFamily="34" charset="0"/>
                <a:ea typeface="Calibri"/>
                <a:cs typeface="Arial" panose="020B0604020202020204" pitchFamily="34" charset="0"/>
                <a:sym typeface="Calibri"/>
              </a:rPr>
              <a:t>Getting back to the patient as soon as possible</a:t>
            </a:r>
          </a:p>
          <a:p>
            <a:pPr marL="514350" lvl="0" indent="-514350">
              <a:spcBef>
                <a:spcPts val="1000"/>
              </a:spcBef>
              <a:spcAft>
                <a:spcPts val="1000"/>
              </a:spcAft>
              <a:buSzPct val="100000"/>
              <a:buFont typeface="+mj-lt"/>
              <a:buAutoNum type="alphaLcParenR"/>
            </a:pPr>
            <a:r>
              <a:rPr lang="en-US" sz="2800" dirty="0">
                <a:solidFill>
                  <a:schemeClr val="dk1"/>
                </a:solidFill>
                <a:latin typeface="Arial" panose="020B0604020202020204" pitchFamily="34" charset="0"/>
                <a:ea typeface="Calibri"/>
                <a:cs typeface="Arial" panose="020B0604020202020204" pitchFamily="34" charset="0"/>
                <a:sym typeface="Calibri"/>
              </a:rPr>
              <a:t>Getting the patient what he or she needs to move to the next step in cancer care, within your scope of practice</a:t>
            </a:r>
          </a:p>
          <a:p>
            <a:pPr marL="514350" lvl="0" indent="-514350">
              <a:spcBef>
                <a:spcPts val="1000"/>
              </a:spcBef>
              <a:spcAft>
                <a:spcPts val="1000"/>
              </a:spcAft>
              <a:buSzPct val="100000"/>
              <a:buFont typeface="+mj-lt"/>
              <a:buAutoNum type="alphaLcParenR"/>
            </a:pPr>
            <a:r>
              <a:rPr lang="en-US" sz="2800" dirty="0">
                <a:solidFill>
                  <a:schemeClr val="dk1"/>
                </a:solidFill>
                <a:latin typeface="Arial" panose="020B0604020202020204" pitchFamily="34" charset="0"/>
                <a:ea typeface="Calibri"/>
                <a:cs typeface="Arial" panose="020B0604020202020204" pitchFamily="34" charset="0"/>
                <a:sym typeface="Calibri"/>
              </a:rPr>
              <a:t>Prioritizing patient cases by severity</a:t>
            </a:r>
          </a:p>
          <a:p>
            <a:pPr marL="514350" lvl="0" indent="-514350">
              <a:spcBef>
                <a:spcPts val="1000"/>
              </a:spcBef>
              <a:spcAft>
                <a:spcPts val="1000"/>
              </a:spcAft>
              <a:buSzPct val="100000"/>
              <a:buFont typeface="+mj-lt"/>
              <a:buAutoNum type="alphaLcParenR"/>
            </a:pPr>
            <a:r>
              <a:rPr lang="en-US" sz="2800" dirty="0">
                <a:solidFill>
                  <a:schemeClr val="dk1"/>
                </a:solidFill>
                <a:latin typeface="Arial" panose="020B0604020202020204" pitchFamily="34" charset="0"/>
                <a:ea typeface="Calibri"/>
                <a:cs typeface="Arial" panose="020B0604020202020204" pitchFamily="34" charset="0"/>
                <a:sym typeface="Calibri"/>
              </a:rPr>
              <a:t>All of the above</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Building Trust</a:t>
            </a:r>
          </a:p>
        </p:txBody>
      </p:sp>
      <p:grpSp>
        <p:nvGrpSpPr>
          <p:cNvPr id="140" name="Shape 140" descr="Building trust:&#10;1. Active listening&#10;2. Boundaries&#10;3. Respecting patient rights&#10;4. Responsiveness  "/>
          <p:cNvGrpSpPr/>
          <p:nvPr/>
        </p:nvGrpSpPr>
        <p:grpSpPr>
          <a:xfrm>
            <a:off x="1786127" y="1429510"/>
            <a:ext cx="5857934" cy="4000098"/>
            <a:chOff x="262127" y="32510"/>
            <a:chExt cx="5857934" cy="4000098"/>
          </a:xfrm>
        </p:grpSpPr>
        <p:sp>
          <p:nvSpPr>
            <p:cNvPr id="141" name="Shape 141"/>
            <p:cNvSpPr/>
            <p:nvPr/>
          </p:nvSpPr>
          <p:spPr>
            <a:xfrm>
              <a:off x="262127" y="32510"/>
              <a:ext cx="999743" cy="999743"/>
            </a:xfrm>
            <a:prstGeom prst="ellipse">
              <a:avLst/>
            </a:prstGeom>
            <a:solidFill>
              <a:schemeClr val="accent1">
                <a:alpha val="49803"/>
              </a:schemeClr>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42" name="Shape 142"/>
            <p:cNvSpPr/>
            <p:nvPr/>
          </p:nvSpPr>
          <p:spPr>
            <a:xfrm>
              <a:off x="761999" y="32510"/>
              <a:ext cx="5333999" cy="999743"/>
            </a:xfrm>
            <a:prstGeom prst="rect">
              <a:avLst/>
            </a:prstGeom>
            <a:noFill/>
            <a:ln>
              <a:noFill/>
            </a:ln>
          </p:spPr>
          <p:txBody>
            <a:bodyPr lIns="91425" tIns="91425" rIns="91425" bIns="91425" anchor="ctr" anchorCtr="0">
              <a:noAutofit/>
            </a:bodyPr>
            <a:lstStyle/>
            <a:p>
              <a:pPr>
                <a:spcBef>
                  <a:spcPts val="0"/>
                </a:spcBef>
                <a:buNone/>
              </a:pPr>
              <a:endParaRPr dirty="0"/>
            </a:p>
          </p:txBody>
        </p:sp>
        <p:sp>
          <p:nvSpPr>
            <p:cNvPr id="143" name="Shape 143"/>
            <p:cNvSpPr txBox="1"/>
            <p:nvPr/>
          </p:nvSpPr>
          <p:spPr>
            <a:xfrm>
              <a:off x="761999" y="32510"/>
              <a:ext cx="5333999" cy="999743"/>
            </a:xfrm>
            <a:prstGeom prst="rect">
              <a:avLst/>
            </a:prstGeom>
            <a:noFill/>
            <a:ln>
              <a:noFill/>
            </a:ln>
          </p:spPr>
          <p:txBody>
            <a:bodyPr lIns="0" tIns="48250" rIns="0" bIns="48250" anchor="ctr" anchorCtr="0">
              <a:noAutofit/>
            </a:bodyPr>
            <a:lstStyle/>
            <a:p>
              <a:pPr marL="0" marR="0" lvl="0" indent="0" algn="l" rtl="0">
                <a:lnSpc>
                  <a:spcPct val="90000"/>
                </a:lnSpc>
                <a:spcBef>
                  <a:spcPts val="0"/>
                </a:spcBef>
                <a:spcAft>
                  <a:spcPts val="1330"/>
                </a:spcAft>
                <a:buSzPct val="25000"/>
                <a:buNone/>
              </a:pPr>
              <a:r>
                <a:rPr lang="en-US" sz="3800" b="0" i="0" u="none" strike="noStrike" cap="none" baseline="0" dirty="0">
                  <a:latin typeface="Arial"/>
                  <a:ea typeface="Arial"/>
                  <a:cs typeface="Arial"/>
                  <a:sym typeface="Arial"/>
                </a:rPr>
                <a:t>Active listening</a:t>
              </a:r>
            </a:p>
          </p:txBody>
        </p:sp>
        <p:sp>
          <p:nvSpPr>
            <p:cNvPr id="144" name="Shape 144"/>
            <p:cNvSpPr/>
            <p:nvPr/>
          </p:nvSpPr>
          <p:spPr>
            <a:xfrm>
              <a:off x="262127" y="1032254"/>
              <a:ext cx="999743" cy="999743"/>
            </a:xfrm>
            <a:prstGeom prst="ellipse">
              <a:avLst/>
            </a:prstGeom>
            <a:solidFill>
              <a:schemeClr val="accent1">
                <a:alpha val="49803"/>
              </a:schemeClr>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45" name="Shape 145"/>
            <p:cNvSpPr/>
            <p:nvPr/>
          </p:nvSpPr>
          <p:spPr>
            <a:xfrm>
              <a:off x="761999" y="1032254"/>
              <a:ext cx="5333999" cy="999743"/>
            </a:xfrm>
            <a:prstGeom prst="rect">
              <a:avLst/>
            </a:prstGeom>
            <a:noFill/>
            <a:ln>
              <a:noFill/>
            </a:ln>
          </p:spPr>
          <p:txBody>
            <a:bodyPr lIns="91425" tIns="91425" rIns="91425" bIns="91425" anchor="ctr" anchorCtr="0">
              <a:noAutofit/>
            </a:bodyPr>
            <a:lstStyle/>
            <a:p>
              <a:pPr>
                <a:spcBef>
                  <a:spcPts val="0"/>
                </a:spcBef>
                <a:buNone/>
              </a:pPr>
              <a:endParaRPr dirty="0"/>
            </a:p>
          </p:txBody>
        </p:sp>
        <p:sp>
          <p:nvSpPr>
            <p:cNvPr id="147" name="Shape 147"/>
            <p:cNvSpPr/>
            <p:nvPr/>
          </p:nvSpPr>
          <p:spPr>
            <a:xfrm>
              <a:off x="262127" y="2032000"/>
              <a:ext cx="999743" cy="999743"/>
            </a:xfrm>
            <a:prstGeom prst="ellipse">
              <a:avLst/>
            </a:prstGeom>
            <a:solidFill>
              <a:schemeClr val="accent1">
                <a:alpha val="49803"/>
              </a:schemeClr>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48" name="Shape 148"/>
            <p:cNvSpPr/>
            <p:nvPr/>
          </p:nvSpPr>
          <p:spPr>
            <a:xfrm>
              <a:off x="761999" y="2032000"/>
              <a:ext cx="5333999" cy="999743"/>
            </a:xfrm>
            <a:prstGeom prst="rect">
              <a:avLst/>
            </a:prstGeom>
            <a:noFill/>
            <a:ln>
              <a:noFill/>
            </a:ln>
          </p:spPr>
          <p:txBody>
            <a:bodyPr lIns="91425" tIns="91425" rIns="91425" bIns="91425" anchor="ctr" anchorCtr="0">
              <a:noAutofit/>
            </a:bodyPr>
            <a:lstStyle/>
            <a:p>
              <a:pPr>
                <a:spcBef>
                  <a:spcPts val="0"/>
                </a:spcBef>
                <a:buNone/>
              </a:pPr>
              <a:endParaRPr dirty="0"/>
            </a:p>
          </p:txBody>
        </p:sp>
        <p:sp>
          <p:nvSpPr>
            <p:cNvPr id="149" name="Shape 149"/>
            <p:cNvSpPr txBox="1"/>
            <p:nvPr/>
          </p:nvSpPr>
          <p:spPr>
            <a:xfrm>
              <a:off x="786061" y="1013641"/>
              <a:ext cx="5333999" cy="999743"/>
            </a:xfrm>
            <a:prstGeom prst="rect">
              <a:avLst/>
            </a:prstGeom>
            <a:noFill/>
            <a:ln>
              <a:noFill/>
            </a:ln>
          </p:spPr>
          <p:txBody>
            <a:bodyPr lIns="0" tIns="48250" rIns="0" bIns="48250" anchor="ctr" anchorCtr="0">
              <a:noAutofit/>
            </a:bodyPr>
            <a:lstStyle/>
            <a:p>
              <a:pPr marL="0" marR="0" lvl="0" indent="0" algn="l" rtl="0">
                <a:lnSpc>
                  <a:spcPct val="90000"/>
                </a:lnSpc>
                <a:spcBef>
                  <a:spcPts val="0"/>
                </a:spcBef>
                <a:spcAft>
                  <a:spcPts val="1330"/>
                </a:spcAft>
                <a:buSzPct val="25000"/>
                <a:buNone/>
              </a:pPr>
              <a:r>
                <a:rPr lang="en-US" sz="3800" b="0" i="0" u="none" strike="noStrike" cap="none" baseline="0" dirty="0">
                  <a:latin typeface="Arial"/>
                  <a:ea typeface="Arial"/>
                  <a:cs typeface="Arial"/>
                  <a:sym typeface="Arial"/>
                </a:rPr>
                <a:t>Boundaries</a:t>
              </a:r>
            </a:p>
          </p:txBody>
        </p:sp>
        <p:sp>
          <p:nvSpPr>
            <p:cNvPr id="150" name="Shape 150"/>
            <p:cNvSpPr/>
            <p:nvPr/>
          </p:nvSpPr>
          <p:spPr>
            <a:xfrm>
              <a:off x="262127" y="3031743"/>
              <a:ext cx="999743" cy="999743"/>
            </a:xfrm>
            <a:prstGeom prst="ellipse">
              <a:avLst/>
            </a:prstGeom>
            <a:solidFill>
              <a:schemeClr val="accent1">
                <a:alpha val="49803"/>
              </a:schemeClr>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51" name="Shape 151"/>
            <p:cNvSpPr/>
            <p:nvPr/>
          </p:nvSpPr>
          <p:spPr>
            <a:xfrm>
              <a:off x="761999" y="3031743"/>
              <a:ext cx="5333999" cy="999743"/>
            </a:xfrm>
            <a:prstGeom prst="rect">
              <a:avLst/>
            </a:prstGeom>
            <a:noFill/>
            <a:ln>
              <a:noFill/>
            </a:ln>
          </p:spPr>
          <p:txBody>
            <a:bodyPr lIns="91425" tIns="91425" rIns="91425" bIns="91425" anchor="ctr" anchorCtr="0">
              <a:noAutofit/>
            </a:bodyPr>
            <a:lstStyle/>
            <a:p>
              <a:pPr>
                <a:spcBef>
                  <a:spcPts val="0"/>
                </a:spcBef>
                <a:buNone/>
              </a:pPr>
              <a:endParaRPr dirty="0"/>
            </a:p>
          </p:txBody>
        </p:sp>
        <p:sp>
          <p:nvSpPr>
            <p:cNvPr id="152" name="Shape 152"/>
            <p:cNvSpPr txBox="1"/>
            <p:nvPr/>
          </p:nvSpPr>
          <p:spPr>
            <a:xfrm>
              <a:off x="786062" y="2013384"/>
              <a:ext cx="5333999" cy="999743"/>
            </a:xfrm>
            <a:prstGeom prst="rect">
              <a:avLst/>
            </a:prstGeom>
            <a:noFill/>
            <a:ln>
              <a:noFill/>
            </a:ln>
          </p:spPr>
          <p:txBody>
            <a:bodyPr lIns="0" tIns="48250" rIns="0" bIns="48250" anchor="ctr" anchorCtr="0">
              <a:noAutofit/>
            </a:bodyPr>
            <a:lstStyle/>
            <a:p>
              <a:pPr marL="0" marR="0" lvl="0" indent="0" algn="l" rtl="0">
                <a:lnSpc>
                  <a:spcPct val="90000"/>
                </a:lnSpc>
                <a:spcBef>
                  <a:spcPts val="0"/>
                </a:spcBef>
                <a:spcAft>
                  <a:spcPts val="1330"/>
                </a:spcAft>
                <a:buSzPct val="25000"/>
                <a:buNone/>
              </a:pPr>
              <a:r>
                <a:rPr lang="en-US" sz="3800" b="0" i="0" u="none" strike="noStrike" cap="none" baseline="0" dirty="0">
                  <a:latin typeface="Arial"/>
                  <a:ea typeface="Arial"/>
                  <a:cs typeface="Arial"/>
                  <a:sym typeface="Arial"/>
                </a:rPr>
                <a:t>Respecting patient rights</a:t>
              </a:r>
            </a:p>
          </p:txBody>
        </p:sp>
        <p:sp>
          <p:nvSpPr>
            <p:cNvPr id="146" name="Shape 146"/>
            <p:cNvSpPr txBox="1"/>
            <p:nvPr/>
          </p:nvSpPr>
          <p:spPr>
            <a:xfrm>
              <a:off x="761998" y="3032865"/>
              <a:ext cx="5333999" cy="999743"/>
            </a:xfrm>
            <a:prstGeom prst="rect">
              <a:avLst/>
            </a:prstGeom>
            <a:noFill/>
            <a:ln>
              <a:noFill/>
            </a:ln>
          </p:spPr>
          <p:txBody>
            <a:bodyPr lIns="0" tIns="48250" rIns="0" bIns="48250" anchor="ctr" anchorCtr="0">
              <a:noAutofit/>
            </a:bodyPr>
            <a:lstStyle/>
            <a:p>
              <a:pPr marL="0" marR="0" lvl="0" indent="0" algn="l" rtl="0">
                <a:lnSpc>
                  <a:spcPct val="90000"/>
                </a:lnSpc>
                <a:spcBef>
                  <a:spcPts val="0"/>
                </a:spcBef>
                <a:spcAft>
                  <a:spcPts val="1330"/>
                </a:spcAft>
                <a:buSzPct val="25000"/>
                <a:buNone/>
              </a:pPr>
              <a:r>
                <a:rPr lang="en-US" sz="3800" b="0" i="0" u="none" strike="noStrike" cap="none" baseline="0" dirty="0">
                  <a:latin typeface="Arial"/>
                  <a:ea typeface="Arial"/>
                  <a:cs typeface="Arial"/>
                  <a:sym typeface="Arial"/>
                </a:rPr>
                <a:t>Responsiveness</a:t>
              </a:r>
            </a:p>
          </p:txBody>
        </p:sp>
      </p:grpSp>
      <p:sp>
        <p:nvSpPr>
          <p:cNvPr id="17" name="TextBox 16"/>
          <p:cNvSpPr txBox="1"/>
          <p:nvPr/>
        </p:nvSpPr>
        <p:spPr>
          <a:xfrm>
            <a:off x="4610100" y="5271370"/>
            <a:ext cx="4419600" cy="276999"/>
          </a:xfrm>
          <a:prstGeom prst="rect">
            <a:avLst/>
          </a:prstGeom>
          <a:noFill/>
        </p:spPr>
        <p:txBody>
          <a:bodyPr wrap="square" rtlCol="0">
            <a:spAutoFit/>
          </a:bodyPr>
          <a:lstStyle/>
          <a:p>
            <a:pPr algn="r"/>
            <a:r>
              <a:rPr lang="en-US" sz="1200" i="1" dirty="0">
                <a:solidFill>
                  <a:schemeClr val="bg1">
                    <a:lumMod val="50000"/>
                  </a:schemeClr>
                </a:solidFill>
              </a:rPr>
              <a:t>Source: PNTC</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95"/>
        <p:cNvGrpSpPr/>
        <p:nvPr/>
      </p:nvGrpSpPr>
      <p:grpSpPr>
        <a:xfrm>
          <a:off x="0" y="0"/>
          <a:ext cx="0" cy="0"/>
          <a:chOff x="0" y="0"/>
          <a:chExt cx="0" cy="0"/>
        </a:xfrm>
      </p:grpSpPr>
      <p:sp>
        <p:nvSpPr>
          <p:cNvPr id="296" name="Shape 296"/>
          <p:cNvSpPr txBox="1">
            <a:spLocks noGrp="1"/>
          </p:cNvSpPr>
          <p:nvPr>
            <p:ph type="title"/>
          </p:nvPr>
        </p:nvSpPr>
        <p:spPr>
          <a:xfrm>
            <a:off x="457200" y="304800"/>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Put </a:t>
            </a:r>
            <a:r>
              <a:rPr lang="en-US" sz="3600" dirty="0">
                <a:latin typeface="+mj-lt"/>
                <a:ea typeface="Trebuchet MS"/>
                <a:cs typeface="Trebuchet MS"/>
                <a:sym typeface="Trebuchet MS"/>
              </a:rPr>
              <a:t>It</a:t>
            </a:r>
            <a:r>
              <a:rPr lang="en-US" sz="3600" i="0" u="none" strike="noStrike" cap="none" baseline="0" dirty="0">
                <a:latin typeface="+mj-lt"/>
                <a:ea typeface="Trebuchet MS"/>
                <a:cs typeface="Trebuchet MS"/>
                <a:sym typeface="Trebuchet MS"/>
              </a:rPr>
              <a:t> </a:t>
            </a:r>
            <a:r>
              <a:rPr lang="en-US" sz="3600" dirty="0">
                <a:latin typeface="+mj-lt"/>
                <a:ea typeface="Trebuchet MS"/>
                <a:cs typeface="Trebuchet MS"/>
                <a:sym typeface="Trebuchet MS"/>
              </a:rPr>
              <a:t>A</a:t>
            </a:r>
            <a:r>
              <a:rPr lang="en-US" sz="3600" i="0" u="none" strike="noStrike" cap="none" baseline="0" dirty="0">
                <a:latin typeface="+mj-lt"/>
                <a:ea typeface="Trebuchet MS"/>
                <a:cs typeface="Trebuchet MS"/>
                <a:sym typeface="Trebuchet MS"/>
              </a:rPr>
              <a:t>ll </a:t>
            </a:r>
            <a:r>
              <a:rPr lang="en-US" sz="3600" dirty="0">
                <a:latin typeface="+mj-lt"/>
                <a:ea typeface="Trebuchet MS"/>
                <a:cs typeface="Trebuchet MS"/>
                <a:sym typeface="Trebuchet MS"/>
              </a:rPr>
              <a:t>T</a:t>
            </a:r>
            <a:r>
              <a:rPr lang="en-US" sz="3600" i="0" u="none" strike="noStrike" cap="none" baseline="0" dirty="0">
                <a:latin typeface="+mj-lt"/>
                <a:ea typeface="Trebuchet MS"/>
                <a:cs typeface="Trebuchet MS"/>
                <a:sym typeface="Trebuchet MS"/>
              </a:rPr>
              <a:t>ogether</a:t>
            </a:r>
          </a:p>
        </p:txBody>
      </p:sp>
      <p:graphicFrame>
        <p:nvGraphicFramePr>
          <p:cNvPr id="2" name="Diagram 1" descr="Object depicting how problem solving, critical thinking, organization, time management, and workload management can support responsiveness to patients and other professionals, which ultimately builds trust."/>
          <p:cNvGraphicFramePr/>
          <p:nvPr>
            <p:extLst>
              <p:ext uri="{D42A27DB-BD31-4B8C-83A1-F6EECF244321}">
                <p14:modId xmlns:p14="http://schemas.microsoft.com/office/powerpoint/2010/main" val="3879317960"/>
              </p:ext>
            </p:extLst>
          </p:nvPr>
        </p:nvGraphicFramePr>
        <p:xfrm>
          <a:off x="344903" y="1143000"/>
          <a:ext cx="6741697" cy="4343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48" name="Shape 348" descr="Object depicting trust."/>
          <p:cNvSpPr/>
          <p:nvPr/>
        </p:nvSpPr>
        <p:spPr>
          <a:xfrm>
            <a:off x="7055224" y="2588567"/>
            <a:ext cx="1772656" cy="1680866"/>
          </a:xfrm>
          <a:prstGeom prst="ellipse">
            <a:avLst/>
          </a:prstGeom>
          <a:solidFill>
            <a:schemeClr val="accent1"/>
          </a:solidFill>
          <a:ln w="25400" cap="flat">
            <a:solidFill>
              <a:srgbClr val="89A4A6"/>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baseline="0" dirty="0">
              <a:solidFill>
                <a:schemeClr val="lt1"/>
              </a:solidFill>
              <a:latin typeface="Arial"/>
              <a:ea typeface="Arial"/>
              <a:cs typeface="Arial"/>
              <a:sym typeface="Arial"/>
            </a:endParaRPr>
          </a:p>
        </p:txBody>
      </p:sp>
      <p:sp>
        <p:nvSpPr>
          <p:cNvPr id="349" name="Shape 349"/>
          <p:cNvSpPr txBox="1"/>
          <p:nvPr/>
        </p:nvSpPr>
        <p:spPr>
          <a:xfrm>
            <a:off x="7217652" y="3198168"/>
            <a:ext cx="1447800" cy="461664"/>
          </a:xfrm>
          <a:prstGeom prst="rect">
            <a:avLst/>
          </a:prstGeom>
          <a:noFill/>
          <a:ln>
            <a:noFill/>
          </a:ln>
        </p:spPr>
        <p:txBody>
          <a:bodyPr lIns="91425" tIns="45700" rIns="91425" bIns="45700" anchor="t" anchorCtr="0">
            <a:noAutofit/>
          </a:bodyPr>
          <a:lstStyle/>
          <a:p>
            <a:pPr marL="0" marR="0" lvl="0" indent="0" algn="ctr" rtl="0">
              <a:spcBef>
                <a:spcPts val="0"/>
              </a:spcBef>
              <a:buSzPct val="25000"/>
              <a:buNone/>
            </a:pPr>
            <a:r>
              <a:rPr lang="en-US" sz="2400" b="1" i="0" u="none" strike="noStrike" cap="none" baseline="0" dirty="0">
                <a:latin typeface="Arial"/>
                <a:ea typeface="Arial"/>
                <a:cs typeface="Arial"/>
                <a:sym typeface="Arial"/>
              </a:rPr>
              <a:t>TRUST</a:t>
            </a:r>
          </a:p>
        </p:txBody>
      </p:sp>
    </p:spTree>
    <p:extLst>
      <p:ext uri="{BB962C8B-B14F-4D97-AF65-F5344CB8AC3E}">
        <p14:creationId xmlns:p14="http://schemas.microsoft.com/office/powerpoint/2010/main" val="107924039"/>
      </p:ext>
    </p:extLst>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641684" y="456106"/>
            <a:ext cx="8229600" cy="1143000"/>
          </a:xfrm>
          <a:prstGeom prst="rect">
            <a:avLst/>
          </a:prstGeom>
          <a:noFill/>
          <a:ln>
            <a:noFill/>
          </a:ln>
        </p:spPr>
        <p:txBody>
          <a:bodyPr lIns="91425" tIns="45700" rIns="91425" bIns="45700" anchor="ctr" anchorCtr="0">
            <a:noAutofit/>
          </a:bodyPr>
          <a:lstStyle/>
          <a:p>
            <a:pPr marL="0" marR="0" lvl="0" indent="0" rtl="0">
              <a:spcBef>
                <a:spcPts val="1000"/>
              </a:spcBef>
              <a:spcAft>
                <a:spcPts val="1000"/>
              </a:spcAft>
              <a:buSzPct val="25000"/>
              <a:buNone/>
            </a:pPr>
            <a:r>
              <a:rPr lang="en-US" sz="3600" i="0" u="none" strike="noStrike" cap="none" baseline="0" dirty="0">
                <a:latin typeface="+mj-lt"/>
                <a:ea typeface="Trebuchet MS"/>
                <a:cs typeface="Trebuchet MS"/>
                <a:sym typeface="Trebuchet MS"/>
              </a:rPr>
              <a:t>What is Responsiveness?</a:t>
            </a:r>
          </a:p>
        </p:txBody>
      </p:sp>
      <p:grpSp>
        <p:nvGrpSpPr>
          <p:cNvPr id="164" name="Shape 164" descr="What is responsiveness? &#10;1. What does the patient need?&#10;2. How can I help the patient meet the need in a timely manner?&#10;3. Which patient cases are most pressing?  &#10;"/>
          <p:cNvGrpSpPr/>
          <p:nvPr/>
        </p:nvGrpSpPr>
        <p:grpSpPr>
          <a:xfrm>
            <a:off x="324853" y="1426357"/>
            <a:ext cx="7259053" cy="3627695"/>
            <a:chOff x="0" y="519979"/>
            <a:chExt cx="8077199" cy="3659040"/>
          </a:xfrm>
        </p:grpSpPr>
        <p:sp>
          <p:nvSpPr>
            <p:cNvPr id="165" name="Shape 165"/>
            <p:cNvSpPr/>
            <p:nvPr/>
          </p:nvSpPr>
          <p:spPr>
            <a:xfrm>
              <a:off x="0" y="933258"/>
              <a:ext cx="8077199" cy="7056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66" name="Shape 166"/>
            <p:cNvSpPr/>
            <p:nvPr/>
          </p:nvSpPr>
          <p:spPr>
            <a:xfrm>
              <a:off x="403860" y="519979"/>
              <a:ext cx="5654040" cy="82655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67" name="Shape 167"/>
            <p:cNvSpPr txBox="1"/>
            <p:nvPr/>
          </p:nvSpPr>
          <p:spPr>
            <a:xfrm>
              <a:off x="444208" y="560327"/>
              <a:ext cx="6663099" cy="745862"/>
            </a:xfrm>
            <a:prstGeom prst="rect">
              <a:avLst/>
            </a:prstGeom>
            <a:solidFill>
              <a:srgbClr val="033B57"/>
            </a:solidFill>
            <a:ln>
              <a:noFill/>
            </a:ln>
          </p:spPr>
          <p:txBody>
            <a:bodyPr lIns="213700" tIns="0" rIns="213700" bIns="0" anchor="ctr" anchorCtr="0">
              <a:noAutofit/>
            </a:bodyPr>
            <a:lstStyle/>
            <a:p>
              <a:pPr marL="0" marR="0" lvl="0" indent="0" algn="l" rtl="0">
                <a:lnSpc>
                  <a:spcPct val="90000"/>
                </a:lnSpc>
                <a:spcBef>
                  <a:spcPts val="0"/>
                </a:spcBef>
                <a:spcAft>
                  <a:spcPts val="980"/>
                </a:spcAft>
                <a:buSzPct val="25000"/>
                <a:buNone/>
              </a:pPr>
              <a:r>
                <a:rPr lang="en-US" sz="2800" b="0" i="0" u="none" strike="noStrike" cap="none" baseline="0" dirty="0">
                  <a:solidFill>
                    <a:schemeClr val="bg1"/>
                  </a:solidFill>
                  <a:latin typeface="Arial"/>
                  <a:ea typeface="Arial"/>
                  <a:cs typeface="Arial"/>
                  <a:sym typeface="Arial"/>
                </a:rPr>
                <a:t>What does the patient need?</a:t>
              </a:r>
            </a:p>
          </p:txBody>
        </p:sp>
        <p:sp>
          <p:nvSpPr>
            <p:cNvPr id="168" name="Shape 168"/>
            <p:cNvSpPr/>
            <p:nvPr/>
          </p:nvSpPr>
          <p:spPr>
            <a:xfrm>
              <a:off x="0" y="2203339"/>
              <a:ext cx="8077199" cy="7056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69" name="Shape 169"/>
            <p:cNvSpPr/>
            <p:nvPr/>
          </p:nvSpPr>
          <p:spPr>
            <a:xfrm>
              <a:off x="403860" y="1790058"/>
              <a:ext cx="5654040" cy="82655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70" name="Shape 170"/>
            <p:cNvSpPr txBox="1"/>
            <p:nvPr/>
          </p:nvSpPr>
          <p:spPr>
            <a:xfrm>
              <a:off x="444208" y="1830408"/>
              <a:ext cx="6663099" cy="745862"/>
            </a:xfrm>
            <a:prstGeom prst="rect">
              <a:avLst/>
            </a:prstGeom>
            <a:solidFill>
              <a:srgbClr val="033B57"/>
            </a:solidFill>
            <a:ln>
              <a:noFill/>
            </a:ln>
          </p:spPr>
          <p:txBody>
            <a:bodyPr lIns="213700" tIns="0" rIns="213700" bIns="0" anchor="ctr" anchorCtr="0">
              <a:noAutofit/>
            </a:bodyPr>
            <a:lstStyle/>
            <a:p>
              <a:pPr marL="0" marR="0" lvl="0" indent="0" algn="l" rtl="0">
                <a:lnSpc>
                  <a:spcPct val="90000"/>
                </a:lnSpc>
                <a:spcBef>
                  <a:spcPts val="0"/>
                </a:spcBef>
                <a:spcAft>
                  <a:spcPts val="980"/>
                </a:spcAft>
                <a:buSzPct val="25000"/>
                <a:buNone/>
              </a:pPr>
              <a:r>
                <a:rPr lang="en-US" sz="2800" b="0" i="0" u="none" strike="noStrike" cap="none" baseline="0" dirty="0">
                  <a:solidFill>
                    <a:schemeClr val="bg1"/>
                  </a:solidFill>
                  <a:latin typeface="Arial"/>
                  <a:ea typeface="Arial"/>
                  <a:cs typeface="Arial"/>
                  <a:sym typeface="Arial"/>
                </a:rPr>
                <a:t>How can I help the patient meet the need in a timely manner?</a:t>
              </a:r>
            </a:p>
          </p:txBody>
        </p:sp>
        <p:sp>
          <p:nvSpPr>
            <p:cNvPr id="171" name="Shape 171"/>
            <p:cNvSpPr/>
            <p:nvPr/>
          </p:nvSpPr>
          <p:spPr>
            <a:xfrm>
              <a:off x="0" y="3473419"/>
              <a:ext cx="8077199" cy="705600"/>
            </a:xfrm>
            <a:prstGeom prst="rect">
              <a:avLst/>
            </a:prstGeom>
            <a:solidFill>
              <a:schemeClr val="lt1">
                <a:alpha val="89803"/>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72" name="Shape 172"/>
            <p:cNvSpPr/>
            <p:nvPr/>
          </p:nvSpPr>
          <p:spPr>
            <a:xfrm>
              <a:off x="403860" y="3060140"/>
              <a:ext cx="5654040" cy="826559"/>
            </a:xfrm>
            <a:prstGeom prst="roundRect">
              <a:avLst>
                <a:gd name="adj" fmla="val 16667"/>
              </a:avLst>
            </a:prstGeom>
            <a:solidFill>
              <a:schemeClr val="accent1"/>
            </a:solidFill>
            <a:ln w="25400" cap="flat">
              <a:solidFill>
                <a:schemeClr val="lt1"/>
              </a:solidFill>
              <a:prstDash val="solid"/>
              <a:round/>
              <a:headEnd type="none" w="med" len="med"/>
              <a:tailEnd type="none" w="med" len="med"/>
            </a:ln>
          </p:spPr>
          <p:txBody>
            <a:bodyPr lIns="91425" tIns="91425" rIns="91425" bIns="91425" anchor="ctr" anchorCtr="0">
              <a:noAutofit/>
            </a:bodyPr>
            <a:lstStyle/>
            <a:p>
              <a:pPr>
                <a:spcBef>
                  <a:spcPts val="0"/>
                </a:spcBef>
                <a:buNone/>
              </a:pPr>
              <a:endParaRPr dirty="0"/>
            </a:p>
          </p:txBody>
        </p:sp>
        <p:sp>
          <p:nvSpPr>
            <p:cNvPr id="173" name="Shape 173"/>
            <p:cNvSpPr txBox="1"/>
            <p:nvPr/>
          </p:nvSpPr>
          <p:spPr>
            <a:xfrm>
              <a:off x="444208" y="3100489"/>
              <a:ext cx="6663099" cy="745862"/>
            </a:xfrm>
            <a:prstGeom prst="rect">
              <a:avLst/>
            </a:prstGeom>
            <a:solidFill>
              <a:srgbClr val="033B57"/>
            </a:solidFill>
            <a:ln>
              <a:noFill/>
            </a:ln>
          </p:spPr>
          <p:txBody>
            <a:bodyPr lIns="213700" tIns="0" rIns="213700" bIns="0" anchor="ctr" anchorCtr="0">
              <a:noAutofit/>
            </a:bodyPr>
            <a:lstStyle/>
            <a:p>
              <a:pPr marL="0" marR="0" lvl="0" indent="0" algn="l" rtl="0">
                <a:lnSpc>
                  <a:spcPct val="90000"/>
                </a:lnSpc>
                <a:spcBef>
                  <a:spcPts val="0"/>
                </a:spcBef>
                <a:spcAft>
                  <a:spcPts val="980"/>
                </a:spcAft>
                <a:buSzPct val="25000"/>
                <a:buNone/>
              </a:pPr>
              <a:r>
                <a:rPr lang="en-US" sz="2800" b="0" i="0" u="none" strike="noStrike" cap="none" baseline="0" dirty="0">
                  <a:solidFill>
                    <a:schemeClr val="bg1"/>
                  </a:solidFill>
                  <a:latin typeface="Arial"/>
                  <a:ea typeface="Arial"/>
                  <a:cs typeface="Arial"/>
                  <a:sym typeface="Arial"/>
                </a:rPr>
                <a:t>Which patient cases are most pressing?  </a:t>
              </a:r>
            </a:p>
          </p:txBody>
        </p:sp>
      </p:grpSp>
      <p:sp>
        <p:nvSpPr>
          <p:cNvPr id="3" name="Rectangle 2"/>
          <p:cNvSpPr/>
          <p:nvPr/>
        </p:nvSpPr>
        <p:spPr>
          <a:xfrm>
            <a:off x="7292163" y="1466359"/>
            <a:ext cx="1657668" cy="31800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tx1"/>
                </a:solidFill>
              </a:rPr>
              <a:t>“…Accurately and insightfully giving customers what they need, want or don’t yet know they want and doing so more quickly than anyone else.”</a:t>
            </a:r>
          </a:p>
        </p:txBody>
      </p:sp>
      <p:sp>
        <p:nvSpPr>
          <p:cNvPr id="174" name="Shape 174"/>
          <p:cNvSpPr txBox="1"/>
          <p:nvPr/>
        </p:nvSpPr>
        <p:spPr>
          <a:xfrm>
            <a:off x="3228475" y="5315838"/>
            <a:ext cx="5867400" cy="307777"/>
          </a:xfrm>
          <a:prstGeom prst="rect">
            <a:avLst/>
          </a:prstGeom>
          <a:noFill/>
          <a:ln>
            <a:noFill/>
          </a:ln>
        </p:spPr>
        <p:txBody>
          <a:bodyPr lIns="91425" tIns="45700" rIns="91425" bIns="45700" anchor="t" anchorCtr="0">
            <a:noAutofit/>
          </a:bodyPr>
          <a:lstStyle/>
          <a:p>
            <a:pPr marL="0" marR="0" lvl="0" indent="0" algn="r" rtl="0">
              <a:spcBef>
                <a:spcPts val="0"/>
              </a:spcBef>
              <a:buSzPct val="25000"/>
              <a:buNone/>
            </a:pPr>
            <a:r>
              <a:rPr lang="en-US" sz="1200" b="0" i="1" u="none" strike="noStrike" cap="none" baseline="0" dirty="0">
                <a:solidFill>
                  <a:schemeClr val="bg1">
                    <a:lumMod val="50000"/>
                  </a:schemeClr>
                </a:solidFill>
                <a:sym typeface="Arial"/>
              </a:rPr>
              <a:t>Source: Leviticus</a:t>
            </a:r>
            <a:r>
              <a:rPr lang="en-US" sz="1200" i="1" dirty="0">
                <a:solidFill>
                  <a:schemeClr val="bg1">
                    <a:lumMod val="50000"/>
                  </a:schemeClr>
                </a:solidFill>
              </a:rPr>
              <a:t>. n.d.</a:t>
            </a:r>
            <a:endParaRPr lang="en-US" sz="1200" b="0" i="1" u="sng" strike="noStrike" cap="none" baseline="0" dirty="0">
              <a:solidFill>
                <a:schemeClr val="bg1">
                  <a:lumMod val="50000"/>
                </a:schemeClr>
              </a:solidFill>
              <a:sym typeface="Arial"/>
              <a:hlinkClick r:id="rId3"/>
            </a:endParaRP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046"/>
            <a:ext cx="8229600" cy="1143000"/>
          </a:xfrm>
        </p:spPr>
        <p:txBody>
          <a:bodyPr>
            <a:noAutofit/>
          </a:bodyPr>
          <a:lstStyle/>
          <a:p>
            <a:pPr>
              <a:spcBef>
                <a:spcPts val="1000"/>
              </a:spcBef>
              <a:spcAft>
                <a:spcPts val="1000"/>
              </a:spcAft>
            </a:pPr>
            <a:r>
              <a:rPr lang="en-US" sz="3600" dirty="0">
                <a:latin typeface="+mj-lt"/>
              </a:rPr>
              <a:t>Administrative Duties of the Patient Navigator</a:t>
            </a:r>
          </a:p>
        </p:txBody>
      </p:sp>
      <p:graphicFrame>
        <p:nvGraphicFramePr>
          <p:cNvPr id="5" name="Diagram 4" descr="Duties of the patient navigator may include:&#10;Reaching out to patients via mail, phone or in person;&#10;Providing educational information or hosting educational events;&#10;Documenting barriers and actions taken to resolve barriers;&#10;Providing logistical support such as assisting with screening scheduling;&#10;Gathering information regarding access to cancer care screenings;&#10;Sending mail communication, screening reminders, information packages and educational materials; &#10;Placing reminders on patients’ medical charts;&#10;Making follow-up phone calls.&#10;"/>
          <p:cNvGraphicFramePr/>
          <p:nvPr>
            <p:extLst>
              <p:ext uri="{D42A27DB-BD31-4B8C-83A1-F6EECF244321}">
                <p14:modId xmlns:p14="http://schemas.microsoft.com/office/powerpoint/2010/main" val="1271731769"/>
              </p:ext>
            </p:extLst>
          </p:nvPr>
        </p:nvGraphicFramePr>
        <p:xfrm>
          <a:off x="56147" y="1415092"/>
          <a:ext cx="4287253" cy="40967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5867400" y="5334000"/>
            <a:ext cx="3200400" cy="276999"/>
          </a:xfrm>
          <a:prstGeom prst="rect">
            <a:avLst/>
          </a:prstGeom>
          <a:noFill/>
        </p:spPr>
        <p:txBody>
          <a:bodyPr wrap="square" rtlCol="0">
            <a:spAutoFit/>
          </a:bodyPr>
          <a:lstStyle/>
          <a:p>
            <a:pPr algn="r"/>
            <a:r>
              <a:rPr lang="en-US" sz="1200" i="1" dirty="0">
                <a:solidFill>
                  <a:schemeClr val="bg1">
                    <a:lumMod val="50000"/>
                  </a:schemeClr>
                </a:solidFill>
              </a:rPr>
              <a:t>Source: Hou et al. 2014. </a:t>
            </a:r>
          </a:p>
        </p:txBody>
      </p:sp>
      <p:graphicFrame>
        <p:nvGraphicFramePr>
          <p:cNvPr id="6" name="Diagram 5" descr="Important elements to consider:&#10;Organization, time management, problem-solving, critical thinking, and workload management. "/>
          <p:cNvGraphicFramePr/>
          <p:nvPr>
            <p:extLst>
              <p:ext uri="{D42A27DB-BD31-4B8C-83A1-F6EECF244321}">
                <p14:modId xmlns:p14="http://schemas.microsoft.com/office/powerpoint/2010/main" val="3656430533"/>
              </p:ext>
            </p:extLst>
          </p:nvPr>
        </p:nvGraphicFramePr>
        <p:xfrm>
          <a:off x="3953382" y="1415092"/>
          <a:ext cx="5181600" cy="34544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16877649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2.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ags/tag3.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1&quot;/&gt;&lt;lineCharCount val=&quot;32&quot;/&gt;&lt;/TableIndex&gt;&lt;/ShapeTextInfo&gt;"/>
</p:tagLst>
</file>

<file path=ppt/tags/tag4.xml><?xml version="1.0" encoding="utf-8"?>
<p:tagLst xmlns:a="http://schemas.openxmlformats.org/drawingml/2006/main" xmlns:r="http://schemas.openxmlformats.org/officeDocument/2006/relationships" xmlns:p="http://schemas.openxmlformats.org/presentationml/2006/main">
  <p:tag name="PRESENTER_SHAPETEXTINFO" val="&lt;ShapeTextInfo&gt;&lt;TableIndex row=&quot;-1&quot; col=&quot;-1&quot;&gt;&lt;linesCount val=&quot;5&quot;/&gt;&lt;lineCharCount val=&quot;33&quot;/&gt;&lt;lineCharCount val=&quot;13&quot;/&gt;&lt;lineCharCount val=&quot;12&quot;/&gt;&lt;lineCharCount val=&quot;13&quot;/&gt;&lt;lineCharCount val=&quot;11&quot;/&gt;&lt;/TableIndex&gt;&lt;/ShapeTextInfo&gt;"/>
</p:tagLst>
</file>

<file path=ppt/theme/theme1.xml><?xml version="1.0" encoding="utf-8"?>
<a:theme xmlns:a="http://schemas.openxmlformats.org/drawingml/2006/main" name="3_Default Design">
  <a:themeElements>
    <a:clrScheme name="Custom 2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6D6"/>
      </a:hlink>
      <a:folHlink>
        <a:srgbClr val="0096D6"/>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E21A26DAA24F54E83DB76BA94AA96FA" ma:contentTypeVersion="22" ma:contentTypeDescription="Create a new document." ma:contentTypeScope="" ma:versionID="09cbbd9241aa1aa9f9bebf2aacb2321b">
  <xsd:schema xmlns:xsd="http://www.w3.org/2001/XMLSchema" xmlns:xs="http://www.w3.org/2001/XMLSchema" xmlns:p="http://schemas.microsoft.com/office/2006/metadata/properties" xmlns:ns2="850ee731-bed9-4378-ae06-1f46e02b84c3" xmlns:ns3="0cd87418-b804-442c-b3a5-4fe8feb73552" targetNamespace="http://schemas.microsoft.com/office/2006/metadata/properties" ma:root="true" ma:fieldsID="44cacaf121310ee9757ef721645bbab1" ns2:_="" ns3:_="">
    <xsd:import namespace="850ee731-bed9-4378-ae06-1f46e02b84c3"/>
    <xsd:import namespace="0cd87418-b804-442c-b3a5-4fe8feb7355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AutoKeyPoints" minOccurs="0"/>
                <xsd:element ref="ns2:MediaServiceKeyPoints" minOccurs="0"/>
                <xsd:element ref="ns2:MediaServiceLocation" minOccurs="0"/>
                <xsd:element ref="ns2:UsedStatus" minOccurs="0"/>
                <xsd:element ref="ns2:lcf76f155ced4ddcb4097134ff3c332f" minOccurs="0"/>
                <xsd:element ref="ns3:TaxCatchAll" minOccurs="0"/>
                <xsd:element ref="ns2:MediaServiceObjectDetectorVersions" minOccurs="0"/>
                <xsd:element ref="ns2:MediaServiceSearchPropertie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50ee731-bed9-4378-ae06-1f46e02b84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Location" ma:index="18" nillable="true" ma:displayName="Location" ma:internalName="MediaServiceLocation" ma:readOnly="true">
      <xsd:simpleType>
        <xsd:restriction base="dms:Text"/>
      </xsd:simpleType>
    </xsd:element>
    <xsd:element name="UsedStatus" ma:index="19" nillable="true" ma:displayName="Used Status" ma:format="Dropdown" ma:internalName="UsedStatus">
      <xsd:simpleType>
        <xsd:restriction base="dms:Text">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9b62841-a237-4f24-ab3b-c58c5d8f12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cd87418-b804-442c-b3a5-4fe8feb73552"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8967da8c-13b9-4e1a-97d7-3fd562d69bb7}" ma:internalName="TaxCatchAll" ma:showField="CatchAllData" ma:web="0cd87418-b804-442c-b3a5-4fe8feb73552">
      <xsd:complexType>
        <xsd:complexContent>
          <xsd:extension base="dms:MultiChoiceLookup">
            <xsd:sequence>
              <xsd:element name="Value" type="dms:Lookup" maxOccurs="unbounded" minOccurs="0" nillable="true"/>
            </xsd:sequence>
          </xsd:extension>
        </xsd:complexContent>
      </xsd:complexType>
    </xsd:element>
    <xsd:element name="SharedWithUsers" ma:index="2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3C67323-76F7-420C-B2B9-8AF19538C533}"/>
</file>

<file path=customXml/itemProps2.xml><?xml version="1.0" encoding="utf-8"?>
<ds:datastoreItem xmlns:ds="http://schemas.openxmlformats.org/officeDocument/2006/customXml" ds:itemID="{9EA4ED15-D26D-4BF3-BCDC-D61FB6FCEF4F}"/>
</file>

<file path=docProps/app.xml><?xml version="1.0" encoding="utf-8"?>
<Properties xmlns="http://schemas.openxmlformats.org/officeDocument/2006/extended-properties" xmlns:vt="http://schemas.openxmlformats.org/officeDocument/2006/docPropsVTypes">
  <Template>PCP ESeries Puchalski 2.02.14</Template>
  <TotalTime>8084</TotalTime>
  <Words>7822</Words>
  <Application>Microsoft Office PowerPoint</Application>
  <PresentationFormat>On-screen Show (4:3)</PresentationFormat>
  <Paragraphs>432</Paragraphs>
  <Slides>29</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Calibri</vt:lpstr>
      <vt:lpstr>Trebuchet MS</vt:lpstr>
      <vt:lpstr>3_Default Design</vt:lpstr>
      <vt:lpstr>Lesson 1: Practicing Efficiently and Effectively</vt:lpstr>
      <vt:lpstr>Acknowledgments</vt:lpstr>
      <vt:lpstr>Competencies</vt:lpstr>
      <vt:lpstr>Learning Objectives</vt:lpstr>
      <vt:lpstr>Checkpoint</vt:lpstr>
      <vt:lpstr>Building Trust</vt:lpstr>
      <vt:lpstr>Put It All Together</vt:lpstr>
      <vt:lpstr>What is Responsiveness?</vt:lpstr>
      <vt:lpstr>Administrative Duties of the Patient Navigator</vt:lpstr>
      <vt:lpstr>Organizational Skills</vt:lpstr>
      <vt:lpstr>Case Study</vt:lpstr>
      <vt:lpstr>Time Management</vt:lpstr>
      <vt:lpstr>Time Management Organizational Skills</vt:lpstr>
      <vt:lpstr>Problem-Solving Skills</vt:lpstr>
      <vt:lpstr>Critical Thinking Skills</vt:lpstr>
      <vt:lpstr>Case Study # 1</vt:lpstr>
      <vt:lpstr>Workload Management</vt:lpstr>
      <vt:lpstr>Managing Workload</vt:lpstr>
      <vt:lpstr>Managing Workload </vt:lpstr>
      <vt:lpstr>Information Technology</vt:lpstr>
      <vt:lpstr>Sample Demographic Form</vt:lpstr>
      <vt:lpstr>PN-BOT™ is available free of charge here.</vt:lpstr>
      <vt:lpstr>Information Technology Types</vt:lpstr>
      <vt:lpstr>Commercial Navigation Software</vt:lpstr>
      <vt:lpstr>Put It All Together</vt:lpstr>
      <vt:lpstr>Case Study # 2</vt:lpstr>
      <vt:lpstr>Conclusion</vt:lpstr>
      <vt:lpstr>References</vt:lpstr>
      <vt:lpstr>Thank you!</vt:lpstr>
    </vt:vector>
  </TitlesOfParts>
  <Company>The George Washington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GWU</dc:creator>
  <cp:lastModifiedBy>Brazinskaite, Ruta</cp:lastModifiedBy>
  <cp:revision>452</cp:revision>
  <cp:lastPrinted>2014-06-13T20:14:55Z</cp:lastPrinted>
  <dcterms:created xsi:type="dcterms:W3CDTF">2014-05-08T22:31:29Z</dcterms:created>
  <dcterms:modified xsi:type="dcterms:W3CDTF">2021-10-01T13:30:03Z</dcterms:modified>
</cp:coreProperties>
</file>